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23"/>
  </p:notesMasterIdLst>
  <p:handoutMasterIdLst>
    <p:handoutMasterId r:id="rId24"/>
  </p:handoutMasterIdLst>
  <p:sldIdLst>
    <p:sldId id="256" r:id="rId2"/>
    <p:sldId id="289" r:id="rId3"/>
    <p:sldId id="278" r:id="rId4"/>
    <p:sldId id="296" r:id="rId5"/>
    <p:sldId id="259" r:id="rId6"/>
    <p:sldId id="277" r:id="rId7"/>
    <p:sldId id="258" r:id="rId8"/>
    <p:sldId id="295" r:id="rId9"/>
    <p:sldId id="269" r:id="rId10"/>
    <p:sldId id="287" r:id="rId11"/>
    <p:sldId id="272" r:id="rId12"/>
    <p:sldId id="271" r:id="rId13"/>
    <p:sldId id="273" r:id="rId14"/>
    <p:sldId id="300" r:id="rId15"/>
    <p:sldId id="288" r:id="rId16"/>
    <p:sldId id="297" r:id="rId17"/>
    <p:sldId id="298" r:id="rId18"/>
    <p:sldId id="299" r:id="rId19"/>
    <p:sldId id="284" r:id="rId20"/>
    <p:sldId id="266" r:id="rId21"/>
    <p:sldId id="29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dy Ryde" initials="JR" lastIdx="1" clrIdx="0">
    <p:extLst>
      <p:ext uri="{19B8F6BF-5375-455C-9EA6-DF929625EA0E}">
        <p15:presenceInfo xmlns:p15="http://schemas.microsoft.com/office/powerpoint/2012/main" userId="Judy Ryd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4220E4-296D-4056-8FDD-4E74EB53C26C}" v="46" dt="2020-04-07T11:52:31.1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13" autoAdjust="0"/>
    <p:restoredTop sz="94629" autoAdjust="0"/>
  </p:normalViewPr>
  <p:slideViewPr>
    <p:cSldViewPr snapToGrid="0">
      <p:cViewPr>
        <p:scale>
          <a:sx n="74" d="100"/>
          <a:sy n="74" d="100"/>
        </p:scale>
        <p:origin x="516" y="351"/>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3252"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dy Ryde" userId="874d0f48-ea60-4a19-a180-d858e611f4d6" providerId="ADAL" clId="{FC68DD36-2680-406C-A842-D31C314BF915}"/>
    <pc:docChg chg="custSel delSld modSld">
      <pc:chgData name="Judy Ryde" userId="874d0f48-ea60-4a19-a180-d858e611f4d6" providerId="ADAL" clId="{FC68DD36-2680-406C-A842-D31C314BF915}" dt="2020-03-20T17:45:25.475" v="8" actId="47"/>
      <pc:docMkLst>
        <pc:docMk/>
      </pc:docMkLst>
      <pc:sldChg chg="modSp mod">
        <pc:chgData name="Judy Ryde" userId="874d0f48-ea60-4a19-a180-d858e611f4d6" providerId="ADAL" clId="{FC68DD36-2680-406C-A842-D31C314BF915}" dt="2020-03-20T17:43:49.967" v="7" actId="6549"/>
        <pc:sldMkLst>
          <pc:docMk/>
          <pc:sldMk cId="2386614459" sldId="279"/>
        </pc:sldMkLst>
        <pc:spChg chg="mod">
          <ac:chgData name="Judy Ryde" userId="874d0f48-ea60-4a19-a180-d858e611f4d6" providerId="ADAL" clId="{FC68DD36-2680-406C-A842-D31C314BF915}" dt="2020-03-20T17:43:49.967" v="7" actId="6549"/>
          <ac:spMkLst>
            <pc:docMk/>
            <pc:sldMk cId="2386614459" sldId="279"/>
            <ac:spMk id="2" creationId="{E0EFC5BB-8340-4FD6-B1E0-251759F6CA50}"/>
          </ac:spMkLst>
        </pc:spChg>
      </pc:sldChg>
      <pc:sldChg chg="del">
        <pc:chgData name="Judy Ryde" userId="874d0f48-ea60-4a19-a180-d858e611f4d6" providerId="ADAL" clId="{FC68DD36-2680-406C-A842-D31C314BF915}" dt="2020-03-20T17:45:25.475" v="8" actId="47"/>
        <pc:sldMkLst>
          <pc:docMk/>
          <pc:sldMk cId="1994864087" sldId="291"/>
        </pc:sldMkLst>
      </pc:sldChg>
    </pc:docChg>
  </pc:docChgLst>
  <pc:docChgLst>
    <pc:chgData name="Judy Ryde" userId="874d0f48-ea60-4a19-a180-d858e611f4d6" providerId="ADAL" clId="{424220E4-296D-4056-8FDD-4E74EB53C26C}"/>
    <pc:docChg chg="undo redo custSel mod addSld delSld modSld sldOrd">
      <pc:chgData name="Judy Ryde" userId="874d0f48-ea60-4a19-a180-d858e611f4d6" providerId="ADAL" clId="{424220E4-296D-4056-8FDD-4E74EB53C26C}" dt="2020-04-08T09:46:44.378" v="2250" actId="255"/>
      <pc:docMkLst>
        <pc:docMk/>
      </pc:docMkLst>
      <pc:sldChg chg="modSp mod addCm delCm modNotesTx">
        <pc:chgData name="Judy Ryde" userId="874d0f48-ea60-4a19-a180-d858e611f4d6" providerId="ADAL" clId="{424220E4-296D-4056-8FDD-4E74EB53C26C}" dt="2020-04-07T09:23:41.540" v="480" actId="255"/>
        <pc:sldMkLst>
          <pc:docMk/>
          <pc:sldMk cId="4130589936" sldId="256"/>
        </pc:sldMkLst>
        <pc:spChg chg="mod">
          <ac:chgData name="Judy Ryde" userId="874d0f48-ea60-4a19-a180-d858e611f4d6" providerId="ADAL" clId="{424220E4-296D-4056-8FDD-4E74EB53C26C}" dt="2020-04-01T14:24:11.278" v="66" actId="20577"/>
          <ac:spMkLst>
            <pc:docMk/>
            <pc:sldMk cId="4130589936" sldId="256"/>
            <ac:spMk id="3" creationId="{11FA9A3F-7E9F-4708-B7D0-F899505455D5}"/>
          </ac:spMkLst>
        </pc:spChg>
      </pc:sldChg>
      <pc:sldChg chg="modSp mod ord">
        <pc:chgData name="Judy Ryde" userId="874d0f48-ea60-4a19-a180-d858e611f4d6" providerId="ADAL" clId="{424220E4-296D-4056-8FDD-4E74EB53C26C}" dt="2020-04-07T11:41:36.962" v="1917" actId="20577"/>
        <pc:sldMkLst>
          <pc:docMk/>
          <pc:sldMk cId="355321664" sldId="258"/>
        </pc:sldMkLst>
        <pc:spChg chg="mod">
          <ac:chgData name="Judy Ryde" userId="874d0f48-ea60-4a19-a180-d858e611f4d6" providerId="ADAL" clId="{424220E4-296D-4056-8FDD-4E74EB53C26C}" dt="2020-04-07T11:41:36.962" v="1917" actId="20577"/>
          <ac:spMkLst>
            <pc:docMk/>
            <pc:sldMk cId="355321664" sldId="258"/>
            <ac:spMk id="3" creationId="{7183732A-515B-466E-A340-BE99C4837B12}"/>
          </ac:spMkLst>
        </pc:spChg>
      </pc:sldChg>
      <pc:sldChg chg="ord">
        <pc:chgData name="Judy Ryde" userId="874d0f48-ea60-4a19-a180-d858e611f4d6" providerId="ADAL" clId="{424220E4-296D-4056-8FDD-4E74EB53C26C}" dt="2020-04-07T11:20:04.092" v="1522"/>
        <pc:sldMkLst>
          <pc:docMk/>
          <pc:sldMk cId="2232641267" sldId="259"/>
        </pc:sldMkLst>
      </pc:sldChg>
      <pc:sldChg chg="del">
        <pc:chgData name="Judy Ryde" userId="874d0f48-ea60-4a19-a180-d858e611f4d6" providerId="ADAL" clId="{424220E4-296D-4056-8FDD-4E74EB53C26C}" dt="2020-04-01T14:27:14.454" v="86" actId="47"/>
        <pc:sldMkLst>
          <pc:docMk/>
          <pc:sldMk cId="1746245519" sldId="261"/>
        </pc:sldMkLst>
      </pc:sldChg>
      <pc:sldChg chg="del">
        <pc:chgData name="Judy Ryde" userId="874d0f48-ea60-4a19-a180-d858e611f4d6" providerId="ADAL" clId="{424220E4-296D-4056-8FDD-4E74EB53C26C}" dt="2020-04-07T11:27:59.683" v="1785" actId="47"/>
        <pc:sldMkLst>
          <pc:docMk/>
          <pc:sldMk cId="3623307927" sldId="262"/>
        </pc:sldMkLst>
      </pc:sldChg>
      <pc:sldChg chg="del">
        <pc:chgData name="Judy Ryde" userId="874d0f48-ea60-4a19-a180-d858e611f4d6" providerId="ADAL" clId="{424220E4-296D-4056-8FDD-4E74EB53C26C}" dt="2020-04-05T09:03:45.255" v="144" actId="47"/>
        <pc:sldMkLst>
          <pc:docMk/>
          <pc:sldMk cId="225487101" sldId="263"/>
        </pc:sldMkLst>
      </pc:sldChg>
      <pc:sldChg chg="del">
        <pc:chgData name="Judy Ryde" userId="874d0f48-ea60-4a19-a180-d858e611f4d6" providerId="ADAL" clId="{424220E4-296D-4056-8FDD-4E74EB53C26C}" dt="2020-04-01T14:27:13.290" v="85" actId="47"/>
        <pc:sldMkLst>
          <pc:docMk/>
          <pc:sldMk cId="368887244" sldId="267"/>
        </pc:sldMkLst>
      </pc:sldChg>
      <pc:sldChg chg="ord">
        <pc:chgData name="Judy Ryde" userId="874d0f48-ea60-4a19-a180-d858e611f4d6" providerId="ADAL" clId="{424220E4-296D-4056-8FDD-4E74EB53C26C}" dt="2020-04-07T11:20:33.419" v="1524"/>
        <pc:sldMkLst>
          <pc:docMk/>
          <pc:sldMk cId="3816823924" sldId="269"/>
        </pc:sldMkLst>
      </pc:sldChg>
      <pc:sldChg chg="modSp mod">
        <pc:chgData name="Judy Ryde" userId="874d0f48-ea60-4a19-a180-d858e611f4d6" providerId="ADAL" clId="{424220E4-296D-4056-8FDD-4E74EB53C26C}" dt="2020-04-07T11:46:08.633" v="1984" actId="14100"/>
        <pc:sldMkLst>
          <pc:docMk/>
          <pc:sldMk cId="4220917923" sldId="272"/>
        </pc:sldMkLst>
        <pc:spChg chg="mod">
          <ac:chgData name="Judy Ryde" userId="874d0f48-ea60-4a19-a180-d858e611f4d6" providerId="ADAL" clId="{424220E4-296D-4056-8FDD-4E74EB53C26C}" dt="2020-04-07T11:46:08.633" v="1984" actId="14100"/>
          <ac:spMkLst>
            <pc:docMk/>
            <pc:sldMk cId="4220917923" sldId="272"/>
            <ac:spMk id="3" creationId="{915610DA-25AF-4E84-816D-4A1887E10BD1}"/>
          </ac:spMkLst>
        </pc:spChg>
      </pc:sldChg>
      <pc:sldChg chg="del">
        <pc:chgData name="Judy Ryde" userId="874d0f48-ea60-4a19-a180-d858e611f4d6" providerId="ADAL" clId="{424220E4-296D-4056-8FDD-4E74EB53C26C}" dt="2020-04-01T14:27:11.727" v="84" actId="47"/>
        <pc:sldMkLst>
          <pc:docMk/>
          <pc:sldMk cId="2488142124" sldId="274"/>
        </pc:sldMkLst>
      </pc:sldChg>
      <pc:sldChg chg="del">
        <pc:chgData name="Judy Ryde" userId="874d0f48-ea60-4a19-a180-d858e611f4d6" providerId="ADAL" clId="{424220E4-296D-4056-8FDD-4E74EB53C26C}" dt="2020-04-07T11:30:57.596" v="1804" actId="47"/>
        <pc:sldMkLst>
          <pc:docMk/>
          <pc:sldMk cId="3909675436" sldId="275"/>
        </pc:sldMkLst>
      </pc:sldChg>
      <pc:sldChg chg="del ord">
        <pc:chgData name="Judy Ryde" userId="874d0f48-ea60-4a19-a180-d858e611f4d6" providerId="ADAL" clId="{424220E4-296D-4056-8FDD-4E74EB53C26C}" dt="2020-04-07T11:16:49.506" v="1461" actId="47"/>
        <pc:sldMkLst>
          <pc:docMk/>
          <pc:sldMk cId="1839948713" sldId="276"/>
        </pc:sldMkLst>
      </pc:sldChg>
      <pc:sldChg chg="modSp mod ord">
        <pc:chgData name="Judy Ryde" userId="874d0f48-ea60-4a19-a180-d858e611f4d6" providerId="ADAL" clId="{424220E4-296D-4056-8FDD-4E74EB53C26C}" dt="2020-04-07T11:40:55.396" v="1846"/>
        <pc:sldMkLst>
          <pc:docMk/>
          <pc:sldMk cId="1222517524" sldId="277"/>
        </pc:sldMkLst>
        <pc:spChg chg="mod">
          <ac:chgData name="Judy Ryde" userId="874d0f48-ea60-4a19-a180-d858e611f4d6" providerId="ADAL" clId="{424220E4-296D-4056-8FDD-4E74EB53C26C}" dt="2020-04-07T11:21:00.599" v="1527" actId="6549"/>
          <ac:spMkLst>
            <pc:docMk/>
            <pc:sldMk cId="1222517524" sldId="277"/>
            <ac:spMk id="2" creationId="{1C9EE149-75C3-4CDB-AF6F-6D0E9550417C}"/>
          </ac:spMkLst>
        </pc:spChg>
      </pc:sldChg>
      <pc:sldChg chg="addSp delSp modSp mod ord modNotesTx">
        <pc:chgData name="Judy Ryde" userId="874d0f48-ea60-4a19-a180-d858e611f4d6" providerId="ADAL" clId="{424220E4-296D-4056-8FDD-4E74EB53C26C}" dt="2020-04-07T14:51:11.825" v="2184" actId="20577"/>
        <pc:sldMkLst>
          <pc:docMk/>
          <pc:sldMk cId="3646814020" sldId="278"/>
        </pc:sldMkLst>
        <pc:spChg chg="add mod">
          <ac:chgData name="Judy Ryde" userId="874d0f48-ea60-4a19-a180-d858e611f4d6" providerId="ADAL" clId="{424220E4-296D-4056-8FDD-4E74EB53C26C}" dt="2020-04-07T14:51:11.825" v="2184" actId="20577"/>
          <ac:spMkLst>
            <pc:docMk/>
            <pc:sldMk cId="3646814020" sldId="278"/>
            <ac:spMk id="3" creationId="{D2811B71-2DE7-42C5-9BDF-37CB6C7705A6}"/>
          </ac:spMkLst>
        </pc:spChg>
        <pc:spChg chg="mod">
          <ac:chgData name="Judy Ryde" userId="874d0f48-ea60-4a19-a180-d858e611f4d6" providerId="ADAL" clId="{424220E4-296D-4056-8FDD-4E74EB53C26C}" dt="2020-04-07T14:49:56.454" v="2152" actId="20577"/>
          <ac:spMkLst>
            <pc:docMk/>
            <pc:sldMk cId="3646814020" sldId="278"/>
            <ac:spMk id="9" creationId="{67CBBA71-B13C-4EC2-AE7D-1D23DFCF09B9}"/>
          </ac:spMkLst>
        </pc:spChg>
        <pc:spChg chg="del mod">
          <ac:chgData name="Judy Ryde" userId="874d0f48-ea60-4a19-a180-d858e611f4d6" providerId="ADAL" clId="{424220E4-296D-4056-8FDD-4E74EB53C26C}" dt="2020-04-07T11:07:29.234" v="1376" actId="478"/>
          <ac:spMkLst>
            <pc:docMk/>
            <pc:sldMk cId="3646814020" sldId="278"/>
            <ac:spMk id="12" creationId="{F6F5CBC9-1246-4AFE-847B-D1B9569A72E7}"/>
          </ac:spMkLst>
        </pc:spChg>
        <pc:spChg chg="del mod">
          <ac:chgData name="Judy Ryde" userId="874d0f48-ea60-4a19-a180-d858e611f4d6" providerId="ADAL" clId="{424220E4-296D-4056-8FDD-4E74EB53C26C}" dt="2020-04-07T11:07:15.831" v="1372" actId="478"/>
          <ac:spMkLst>
            <pc:docMk/>
            <pc:sldMk cId="3646814020" sldId="278"/>
            <ac:spMk id="17" creationId="{AE9B2FD5-EF48-4511-891D-B6168F30B745}"/>
          </ac:spMkLst>
        </pc:spChg>
        <pc:picChg chg="del">
          <ac:chgData name="Judy Ryde" userId="874d0f48-ea60-4a19-a180-d858e611f4d6" providerId="ADAL" clId="{424220E4-296D-4056-8FDD-4E74EB53C26C}" dt="2020-04-07T11:07:18.519" v="1373" actId="478"/>
          <ac:picMkLst>
            <pc:docMk/>
            <pc:sldMk cId="3646814020" sldId="278"/>
            <ac:picMk id="7" creationId="{5BA0BB67-BE46-4361-839F-DF4FF4498069}"/>
          </ac:picMkLst>
        </pc:picChg>
        <pc:picChg chg="del">
          <ac:chgData name="Judy Ryde" userId="874d0f48-ea60-4a19-a180-d858e611f4d6" providerId="ADAL" clId="{424220E4-296D-4056-8FDD-4E74EB53C26C}" dt="2020-04-07T11:07:20.781" v="1374" actId="478"/>
          <ac:picMkLst>
            <pc:docMk/>
            <pc:sldMk cId="3646814020" sldId="278"/>
            <ac:picMk id="11" creationId="{81E7B39D-7923-4AF1-8F40-72B63F206DA9}"/>
          </ac:picMkLst>
        </pc:picChg>
      </pc:sldChg>
      <pc:sldChg chg="del">
        <pc:chgData name="Judy Ryde" userId="874d0f48-ea60-4a19-a180-d858e611f4d6" providerId="ADAL" clId="{424220E4-296D-4056-8FDD-4E74EB53C26C}" dt="2020-04-01T14:24:19.310" v="67" actId="47"/>
        <pc:sldMkLst>
          <pc:docMk/>
          <pc:sldMk cId="2386614459" sldId="279"/>
        </pc:sldMkLst>
      </pc:sldChg>
      <pc:sldChg chg="delSp modSp add del mod setBg delDesignElem">
        <pc:chgData name="Judy Ryde" userId="874d0f48-ea60-4a19-a180-d858e611f4d6" providerId="ADAL" clId="{424220E4-296D-4056-8FDD-4E74EB53C26C}" dt="2020-04-05T09:06:25.718" v="148" actId="14100"/>
        <pc:sldMkLst>
          <pc:docMk/>
          <pc:sldMk cId="1843385663" sldId="284"/>
        </pc:sldMkLst>
        <pc:spChg chg="del">
          <ac:chgData name="Judy Ryde" userId="874d0f48-ea60-4a19-a180-d858e611f4d6" providerId="ADAL" clId="{424220E4-296D-4056-8FDD-4E74EB53C26C}" dt="2020-04-05T09:03:38.360" v="143"/>
          <ac:spMkLst>
            <pc:docMk/>
            <pc:sldMk cId="1843385663" sldId="284"/>
            <ac:spMk id="24" creationId="{6753252F-4873-4F63-801D-CC719279A7D5}"/>
          </ac:spMkLst>
        </pc:spChg>
        <pc:spChg chg="del">
          <ac:chgData name="Judy Ryde" userId="874d0f48-ea60-4a19-a180-d858e611f4d6" providerId="ADAL" clId="{424220E4-296D-4056-8FDD-4E74EB53C26C}" dt="2020-04-05T09:03:38.360" v="143"/>
          <ac:spMkLst>
            <pc:docMk/>
            <pc:sldMk cId="1843385663" sldId="284"/>
            <ac:spMk id="25" creationId="{047C8CCB-F95D-4249-92DD-651249D3535A}"/>
          </ac:spMkLst>
        </pc:spChg>
        <pc:graphicFrameChg chg="mod">
          <ac:chgData name="Judy Ryde" userId="874d0f48-ea60-4a19-a180-d858e611f4d6" providerId="ADAL" clId="{424220E4-296D-4056-8FDD-4E74EB53C26C}" dt="2020-04-05T09:06:25.718" v="148" actId="14100"/>
          <ac:graphicFrameMkLst>
            <pc:docMk/>
            <pc:sldMk cId="1843385663" sldId="284"/>
            <ac:graphicFrameMk id="3" creationId="{F42A50A3-CE42-4B23-A4EF-C97193B79868}"/>
          </ac:graphicFrameMkLst>
        </pc:graphicFrameChg>
      </pc:sldChg>
      <pc:sldChg chg="delSp modSp mod">
        <pc:chgData name="Judy Ryde" userId="874d0f48-ea60-4a19-a180-d858e611f4d6" providerId="ADAL" clId="{424220E4-296D-4056-8FDD-4E74EB53C26C}" dt="2020-04-06T13:39:53.032" v="190" actId="20577"/>
        <pc:sldMkLst>
          <pc:docMk/>
          <pc:sldMk cId="1870527024" sldId="288"/>
        </pc:sldMkLst>
        <pc:spChg chg="mod">
          <ac:chgData name="Judy Ryde" userId="874d0f48-ea60-4a19-a180-d858e611f4d6" providerId="ADAL" clId="{424220E4-296D-4056-8FDD-4E74EB53C26C}" dt="2020-04-06T13:39:15.156" v="161" actId="27636"/>
          <ac:spMkLst>
            <pc:docMk/>
            <pc:sldMk cId="1870527024" sldId="288"/>
            <ac:spMk id="3" creationId="{D860B562-9A8D-4325-9DF7-C30107D3621F}"/>
          </ac:spMkLst>
        </pc:spChg>
        <pc:spChg chg="mod">
          <ac:chgData name="Judy Ryde" userId="874d0f48-ea60-4a19-a180-d858e611f4d6" providerId="ADAL" clId="{424220E4-296D-4056-8FDD-4E74EB53C26C}" dt="2020-04-06T13:39:53.032" v="190" actId="20577"/>
          <ac:spMkLst>
            <pc:docMk/>
            <pc:sldMk cId="1870527024" sldId="288"/>
            <ac:spMk id="9" creationId="{E536B010-2169-4992-858A-A73E9F97E5F5}"/>
          </ac:spMkLst>
        </pc:spChg>
        <pc:picChg chg="del">
          <ac:chgData name="Judy Ryde" userId="874d0f48-ea60-4a19-a180-d858e611f4d6" providerId="ADAL" clId="{424220E4-296D-4056-8FDD-4E74EB53C26C}" dt="2020-04-06T13:39:09.102" v="159" actId="478"/>
          <ac:picMkLst>
            <pc:docMk/>
            <pc:sldMk cId="1870527024" sldId="288"/>
            <ac:picMk id="10242" creationId="{757F3DFA-29CD-4BC5-8FCB-94EF247114A0}"/>
          </ac:picMkLst>
        </pc:picChg>
      </pc:sldChg>
      <pc:sldChg chg="modSp add mod modNotesTx">
        <pc:chgData name="Judy Ryde" userId="874d0f48-ea60-4a19-a180-d858e611f4d6" providerId="ADAL" clId="{424220E4-296D-4056-8FDD-4E74EB53C26C}" dt="2020-04-08T09:46:44.378" v="2250" actId="255"/>
        <pc:sldMkLst>
          <pc:docMk/>
          <pc:sldMk cId="1084857494" sldId="289"/>
        </pc:sldMkLst>
        <pc:spChg chg="mod">
          <ac:chgData name="Judy Ryde" userId="874d0f48-ea60-4a19-a180-d858e611f4d6" providerId="ADAL" clId="{424220E4-296D-4056-8FDD-4E74EB53C26C}" dt="2020-04-05T08:56:16.256" v="139" actId="20577"/>
          <ac:spMkLst>
            <pc:docMk/>
            <pc:sldMk cId="1084857494" sldId="289"/>
            <ac:spMk id="2" creationId="{E23EBB35-01ED-4944-8C9E-79E85585D9C0}"/>
          </ac:spMkLst>
        </pc:spChg>
        <pc:spChg chg="mod">
          <ac:chgData name="Judy Ryde" userId="874d0f48-ea60-4a19-a180-d858e611f4d6" providerId="ADAL" clId="{424220E4-296D-4056-8FDD-4E74EB53C26C}" dt="2020-04-08T09:46:44.378" v="2250" actId="255"/>
          <ac:spMkLst>
            <pc:docMk/>
            <pc:sldMk cId="1084857494" sldId="289"/>
            <ac:spMk id="3" creationId="{67D03E9D-1A9C-4855-9C77-39C17CE15142}"/>
          </ac:spMkLst>
        </pc:spChg>
      </pc:sldChg>
      <pc:sldChg chg="del">
        <pc:chgData name="Judy Ryde" userId="874d0f48-ea60-4a19-a180-d858e611f4d6" providerId="ADAL" clId="{424220E4-296D-4056-8FDD-4E74EB53C26C}" dt="2020-04-01T14:41:14.861" v="89" actId="47"/>
        <pc:sldMkLst>
          <pc:docMk/>
          <pc:sldMk cId="3465522412" sldId="289"/>
        </pc:sldMkLst>
      </pc:sldChg>
      <pc:sldChg chg="del">
        <pc:chgData name="Judy Ryde" userId="874d0f48-ea60-4a19-a180-d858e611f4d6" providerId="ADAL" clId="{424220E4-296D-4056-8FDD-4E74EB53C26C}" dt="2020-04-01T14:41:14.135" v="88" actId="47"/>
        <pc:sldMkLst>
          <pc:docMk/>
          <pc:sldMk cId="186026673" sldId="290"/>
        </pc:sldMkLst>
      </pc:sldChg>
      <pc:sldChg chg="modSp add del mod">
        <pc:chgData name="Judy Ryde" userId="874d0f48-ea60-4a19-a180-d858e611f4d6" providerId="ADAL" clId="{424220E4-296D-4056-8FDD-4E74EB53C26C}" dt="2020-04-07T11:25:25.778" v="1767" actId="47"/>
        <pc:sldMkLst>
          <pc:docMk/>
          <pc:sldMk cId="1366893056" sldId="290"/>
        </pc:sldMkLst>
        <pc:spChg chg="mod">
          <ac:chgData name="Judy Ryde" userId="874d0f48-ea60-4a19-a180-d858e611f4d6" providerId="ADAL" clId="{424220E4-296D-4056-8FDD-4E74EB53C26C}" dt="2020-04-06T13:40:49.489" v="282" actId="20577"/>
          <ac:spMkLst>
            <pc:docMk/>
            <pc:sldMk cId="1366893056" sldId="290"/>
            <ac:spMk id="2" creationId="{03AFE32F-CCD6-40D2-97D0-D9AB3671DA0D}"/>
          </ac:spMkLst>
        </pc:spChg>
        <pc:spChg chg="mod">
          <ac:chgData name="Judy Ryde" userId="874d0f48-ea60-4a19-a180-d858e611f4d6" providerId="ADAL" clId="{424220E4-296D-4056-8FDD-4E74EB53C26C}" dt="2020-04-06T13:47:49.166" v="388" actId="27636"/>
          <ac:spMkLst>
            <pc:docMk/>
            <pc:sldMk cId="1366893056" sldId="290"/>
            <ac:spMk id="3" creationId="{CD0E0A56-241B-4B38-B3F7-1F62C08A940A}"/>
          </ac:spMkLst>
        </pc:spChg>
        <pc:spChg chg="mod">
          <ac:chgData name="Judy Ryde" userId="874d0f48-ea60-4a19-a180-d858e611f4d6" providerId="ADAL" clId="{424220E4-296D-4056-8FDD-4E74EB53C26C}" dt="2020-04-06T13:41:19.801" v="309" actId="255"/>
          <ac:spMkLst>
            <pc:docMk/>
            <pc:sldMk cId="1366893056" sldId="290"/>
            <ac:spMk id="4" creationId="{A9975A6C-FCF7-4814-A061-A8EBD4FC6C4B}"/>
          </ac:spMkLst>
        </pc:spChg>
      </pc:sldChg>
      <pc:sldChg chg="addSp delSp modSp add mod setBg setClrOvrMap">
        <pc:chgData name="Judy Ryde" userId="874d0f48-ea60-4a19-a180-d858e611f4d6" providerId="ADAL" clId="{424220E4-296D-4056-8FDD-4E74EB53C26C}" dt="2020-04-07T11:51:56.640" v="2112" actId="20577"/>
        <pc:sldMkLst>
          <pc:docMk/>
          <pc:sldMk cId="1246710750" sldId="291"/>
        </pc:sldMkLst>
        <pc:spChg chg="del mod">
          <ac:chgData name="Judy Ryde" userId="874d0f48-ea60-4a19-a180-d858e611f4d6" providerId="ADAL" clId="{424220E4-296D-4056-8FDD-4E74EB53C26C}" dt="2020-04-06T13:45:05.582" v="315" actId="26606"/>
          <ac:spMkLst>
            <pc:docMk/>
            <pc:sldMk cId="1246710750" sldId="291"/>
            <ac:spMk id="2" creationId="{EA50A318-C89E-4F1B-9921-E2618E7135AB}"/>
          </ac:spMkLst>
        </pc:spChg>
        <pc:spChg chg="del">
          <ac:chgData name="Judy Ryde" userId="874d0f48-ea60-4a19-a180-d858e611f4d6" providerId="ADAL" clId="{424220E4-296D-4056-8FDD-4E74EB53C26C}" dt="2020-04-06T13:44:14.236" v="311"/>
          <ac:spMkLst>
            <pc:docMk/>
            <pc:sldMk cId="1246710750" sldId="291"/>
            <ac:spMk id="3" creationId="{729A21F7-268C-4FFC-909F-FB7D7A03F6F1}"/>
          </ac:spMkLst>
        </pc:spChg>
        <pc:spChg chg="add mod">
          <ac:chgData name="Judy Ryde" userId="874d0f48-ea60-4a19-a180-d858e611f4d6" providerId="ADAL" clId="{424220E4-296D-4056-8FDD-4E74EB53C26C}" dt="2020-04-07T11:51:56.640" v="2112" actId="20577"/>
          <ac:spMkLst>
            <pc:docMk/>
            <pc:sldMk cId="1246710750" sldId="291"/>
            <ac:spMk id="7" creationId="{E3A1B0F2-69BC-48D3-855B-E2B4E632F530}"/>
          </ac:spMkLst>
        </pc:spChg>
        <pc:spChg chg="add del">
          <ac:chgData name="Judy Ryde" userId="874d0f48-ea60-4a19-a180-d858e611f4d6" providerId="ADAL" clId="{424220E4-296D-4056-8FDD-4E74EB53C26C}" dt="2020-04-06T13:45:05.582" v="315" actId="26606"/>
          <ac:spMkLst>
            <pc:docMk/>
            <pc:sldMk cId="1246710750" sldId="291"/>
            <ac:spMk id="10" creationId="{16C5FA50-8D52-4617-AF91-5C7B1C8352F1}"/>
          </ac:spMkLst>
        </pc:spChg>
        <pc:spChg chg="add del">
          <ac:chgData name="Judy Ryde" userId="874d0f48-ea60-4a19-a180-d858e611f4d6" providerId="ADAL" clId="{424220E4-296D-4056-8FDD-4E74EB53C26C}" dt="2020-04-06T13:45:05.582" v="315" actId="26606"/>
          <ac:spMkLst>
            <pc:docMk/>
            <pc:sldMk cId="1246710750" sldId="291"/>
            <ac:spMk id="12" creationId="{E223798C-12AD-4B0C-A50C-D676347D67CF}"/>
          </ac:spMkLst>
        </pc:spChg>
        <pc:picChg chg="add del mod">
          <ac:chgData name="Judy Ryde" userId="874d0f48-ea60-4a19-a180-d858e611f4d6" providerId="ADAL" clId="{424220E4-296D-4056-8FDD-4E74EB53C26C}" dt="2020-04-07T11:33:48.346" v="1812" actId="1076"/>
          <ac:picMkLst>
            <pc:docMk/>
            <pc:sldMk cId="1246710750" sldId="291"/>
            <ac:picMk id="3" creationId="{E40CF936-51E2-410A-98B0-604E5CB1383F}"/>
          </ac:picMkLst>
        </pc:picChg>
        <pc:picChg chg="add del mod">
          <ac:chgData name="Judy Ryde" userId="874d0f48-ea60-4a19-a180-d858e611f4d6" providerId="ADAL" clId="{424220E4-296D-4056-8FDD-4E74EB53C26C}" dt="2020-04-06T13:45:21.209" v="317" actId="478"/>
          <ac:picMkLst>
            <pc:docMk/>
            <pc:sldMk cId="1246710750" sldId="291"/>
            <ac:picMk id="5" creationId="{0FB65743-8362-43CD-B4BC-637E9115B478}"/>
          </ac:picMkLst>
        </pc:picChg>
      </pc:sldChg>
      <pc:sldChg chg="modSp add del mod modNotesTx">
        <pc:chgData name="Judy Ryde" userId="874d0f48-ea60-4a19-a180-d858e611f4d6" providerId="ADAL" clId="{424220E4-296D-4056-8FDD-4E74EB53C26C}" dt="2020-04-07T11:08:48.424" v="1383" actId="47"/>
        <pc:sldMkLst>
          <pc:docMk/>
          <pc:sldMk cId="4274080050" sldId="292"/>
        </pc:sldMkLst>
        <pc:spChg chg="mod">
          <ac:chgData name="Judy Ryde" userId="874d0f48-ea60-4a19-a180-d858e611f4d6" providerId="ADAL" clId="{424220E4-296D-4056-8FDD-4E74EB53C26C}" dt="2020-04-07T11:06:10.427" v="1320" actId="20577"/>
          <ac:spMkLst>
            <pc:docMk/>
            <pc:sldMk cId="4274080050" sldId="292"/>
            <ac:spMk id="2" creationId="{1BD5D4D2-4A20-475C-A2D6-FEDBA7F768D7}"/>
          </ac:spMkLst>
        </pc:spChg>
        <pc:spChg chg="mod">
          <ac:chgData name="Judy Ryde" userId="874d0f48-ea60-4a19-a180-d858e611f4d6" providerId="ADAL" clId="{424220E4-296D-4056-8FDD-4E74EB53C26C}" dt="2020-04-07T09:43:38.664" v="576" actId="5793"/>
          <ac:spMkLst>
            <pc:docMk/>
            <pc:sldMk cId="4274080050" sldId="292"/>
            <ac:spMk id="3" creationId="{A102EB9C-E399-47D5-BA2B-94695934F67D}"/>
          </ac:spMkLst>
        </pc:spChg>
      </pc:sldChg>
      <pc:sldChg chg="add del">
        <pc:chgData name="Judy Ryde" userId="874d0f48-ea60-4a19-a180-d858e611f4d6" providerId="ADAL" clId="{424220E4-296D-4056-8FDD-4E74EB53C26C}" dt="2020-04-07T09:47:10.358" v="783" actId="47"/>
        <pc:sldMkLst>
          <pc:docMk/>
          <pc:sldMk cId="1984229306" sldId="293"/>
        </pc:sldMkLst>
      </pc:sldChg>
      <pc:sldChg chg="add del">
        <pc:chgData name="Judy Ryde" userId="874d0f48-ea60-4a19-a180-d858e611f4d6" providerId="ADAL" clId="{424220E4-296D-4056-8FDD-4E74EB53C26C}" dt="2020-04-07T11:19:46.632" v="1520" actId="47"/>
        <pc:sldMkLst>
          <pc:docMk/>
          <pc:sldMk cId="3271704782" sldId="294"/>
        </pc:sldMkLst>
      </pc:sldChg>
      <pc:sldChg chg="addSp delSp modSp add mod">
        <pc:chgData name="Judy Ryde" userId="874d0f48-ea60-4a19-a180-d858e611f4d6" providerId="ADAL" clId="{424220E4-296D-4056-8FDD-4E74EB53C26C}" dt="2020-04-07T11:39:07.352" v="1844" actId="313"/>
        <pc:sldMkLst>
          <pc:docMk/>
          <pc:sldMk cId="1041271317" sldId="295"/>
        </pc:sldMkLst>
        <pc:spChg chg="del">
          <ac:chgData name="Judy Ryde" userId="874d0f48-ea60-4a19-a180-d858e611f4d6" providerId="ADAL" clId="{424220E4-296D-4056-8FDD-4E74EB53C26C}" dt="2020-04-07T11:13:20.125" v="1401" actId="478"/>
          <ac:spMkLst>
            <pc:docMk/>
            <pc:sldMk cId="1041271317" sldId="295"/>
            <ac:spMk id="2" creationId="{D06723B9-2D3C-4DC6-9D44-4056C9542A46}"/>
          </ac:spMkLst>
        </pc:spChg>
        <pc:spChg chg="mod">
          <ac:chgData name="Judy Ryde" userId="874d0f48-ea60-4a19-a180-d858e611f4d6" providerId="ADAL" clId="{424220E4-296D-4056-8FDD-4E74EB53C26C}" dt="2020-04-07T11:39:07.352" v="1844" actId="313"/>
          <ac:spMkLst>
            <pc:docMk/>
            <pc:sldMk cId="1041271317" sldId="295"/>
            <ac:spMk id="3" creationId="{4A9C9882-CC48-4D7D-AC6C-C5865F8BA670}"/>
          </ac:spMkLst>
        </pc:spChg>
        <pc:spChg chg="mod">
          <ac:chgData name="Judy Ryde" userId="874d0f48-ea60-4a19-a180-d858e611f4d6" providerId="ADAL" clId="{424220E4-296D-4056-8FDD-4E74EB53C26C}" dt="2020-04-07T10:55:22.842" v="1248" actId="255"/>
          <ac:spMkLst>
            <pc:docMk/>
            <pc:sldMk cId="1041271317" sldId="295"/>
            <ac:spMk id="4" creationId="{F72BD449-C055-42FD-A9E1-80848F265F0E}"/>
          </ac:spMkLst>
        </pc:spChg>
        <pc:picChg chg="add mod">
          <ac:chgData name="Judy Ryde" userId="874d0f48-ea60-4a19-a180-d858e611f4d6" providerId="ADAL" clId="{424220E4-296D-4056-8FDD-4E74EB53C26C}" dt="2020-04-07T11:14:19.306" v="1454" actId="1076"/>
          <ac:picMkLst>
            <pc:docMk/>
            <pc:sldMk cId="1041271317" sldId="295"/>
            <ac:picMk id="5" creationId="{03F07577-2D09-4F33-97FA-0CB26BC7F039}"/>
          </ac:picMkLst>
        </pc:picChg>
        <pc:picChg chg="add del mod">
          <ac:chgData name="Judy Ryde" userId="874d0f48-ea60-4a19-a180-d858e611f4d6" providerId="ADAL" clId="{424220E4-296D-4056-8FDD-4E74EB53C26C}" dt="2020-04-07T10:54:42.660" v="1220" actId="478"/>
          <ac:picMkLst>
            <pc:docMk/>
            <pc:sldMk cId="1041271317" sldId="295"/>
            <ac:picMk id="6" creationId="{8DF8A3F8-8DD9-4304-B57F-FAA51F05B18E}"/>
          </ac:picMkLst>
        </pc:picChg>
      </pc:sldChg>
      <pc:sldChg chg="delSp modSp add mod ord">
        <pc:chgData name="Judy Ryde" userId="874d0f48-ea60-4a19-a180-d858e611f4d6" providerId="ADAL" clId="{424220E4-296D-4056-8FDD-4E74EB53C26C}" dt="2020-04-07T11:19:22.110" v="1519" actId="255"/>
        <pc:sldMkLst>
          <pc:docMk/>
          <pc:sldMk cId="455634751" sldId="296"/>
        </pc:sldMkLst>
        <pc:spChg chg="del">
          <ac:chgData name="Judy Ryde" userId="874d0f48-ea60-4a19-a180-d858e611f4d6" providerId="ADAL" clId="{424220E4-296D-4056-8FDD-4E74EB53C26C}" dt="2020-04-07T11:18:20.266" v="1514" actId="478"/>
          <ac:spMkLst>
            <pc:docMk/>
            <pc:sldMk cId="455634751" sldId="296"/>
            <ac:spMk id="2" creationId="{894E2AA9-F06F-496D-A29C-119FD7C35919}"/>
          </ac:spMkLst>
        </pc:spChg>
        <pc:spChg chg="mod">
          <ac:chgData name="Judy Ryde" userId="874d0f48-ea60-4a19-a180-d858e611f4d6" providerId="ADAL" clId="{424220E4-296D-4056-8FDD-4E74EB53C26C}" dt="2020-04-07T11:19:22.110" v="1519" actId="255"/>
          <ac:spMkLst>
            <pc:docMk/>
            <pc:sldMk cId="455634751" sldId="296"/>
            <ac:spMk id="3" creationId="{637F7E91-4785-4A3E-80E4-373D43260221}"/>
          </ac:spMkLst>
        </pc:spChg>
        <pc:spChg chg="mod">
          <ac:chgData name="Judy Ryde" userId="874d0f48-ea60-4a19-a180-d858e611f4d6" providerId="ADAL" clId="{424220E4-296D-4056-8FDD-4E74EB53C26C}" dt="2020-04-07T11:17:52.212" v="1513" actId="255"/>
          <ac:spMkLst>
            <pc:docMk/>
            <pc:sldMk cId="455634751" sldId="296"/>
            <ac:spMk id="4" creationId="{1C2B1362-7418-45A1-8D1F-CFDC992C04E4}"/>
          </ac:spMkLst>
        </pc:spChg>
      </pc:sldChg>
      <pc:sldChg chg="add del">
        <pc:chgData name="Judy Ryde" userId="874d0f48-ea60-4a19-a180-d858e611f4d6" providerId="ADAL" clId="{424220E4-296D-4056-8FDD-4E74EB53C26C}" dt="2020-04-07T11:16:46.545" v="1460" actId="47"/>
        <pc:sldMkLst>
          <pc:docMk/>
          <pc:sldMk cId="4111670461" sldId="296"/>
        </pc:sldMkLst>
      </pc:sldChg>
      <pc:sldChg chg="add del">
        <pc:chgData name="Judy Ryde" userId="874d0f48-ea60-4a19-a180-d858e611f4d6" providerId="ADAL" clId="{424220E4-296D-4056-8FDD-4E74EB53C26C}" dt="2020-04-07T11:17:11.514" v="1464" actId="47"/>
        <pc:sldMkLst>
          <pc:docMk/>
          <pc:sldMk cId="75239240" sldId="297"/>
        </pc:sldMkLst>
      </pc:sldChg>
      <pc:sldChg chg="modSp add mod">
        <pc:chgData name="Judy Ryde" userId="874d0f48-ea60-4a19-a180-d858e611f4d6" providerId="ADAL" clId="{424220E4-296D-4056-8FDD-4E74EB53C26C}" dt="2020-04-08T09:32:27.916" v="2196" actId="20577"/>
        <pc:sldMkLst>
          <pc:docMk/>
          <pc:sldMk cId="1892121901" sldId="297"/>
        </pc:sldMkLst>
        <pc:spChg chg="mod">
          <ac:chgData name="Judy Ryde" userId="874d0f48-ea60-4a19-a180-d858e611f4d6" providerId="ADAL" clId="{424220E4-296D-4056-8FDD-4E74EB53C26C}" dt="2020-04-07T11:24:47.229" v="1766" actId="20577"/>
          <ac:spMkLst>
            <pc:docMk/>
            <pc:sldMk cId="1892121901" sldId="297"/>
            <ac:spMk id="2" creationId="{03AFE32F-CCD6-40D2-97D0-D9AB3671DA0D}"/>
          </ac:spMkLst>
        </pc:spChg>
        <pc:spChg chg="mod">
          <ac:chgData name="Judy Ryde" userId="874d0f48-ea60-4a19-a180-d858e611f4d6" providerId="ADAL" clId="{424220E4-296D-4056-8FDD-4E74EB53C26C}" dt="2020-04-07T11:24:35.944" v="1754" actId="5793"/>
          <ac:spMkLst>
            <pc:docMk/>
            <pc:sldMk cId="1892121901" sldId="297"/>
            <ac:spMk id="3" creationId="{CD0E0A56-241B-4B38-B3F7-1F62C08A940A}"/>
          </ac:spMkLst>
        </pc:spChg>
        <pc:spChg chg="mod">
          <ac:chgData name="Judy Ryde" userId="874d0f48-ea60-4a19-a180-d858e611f4d6" providerId="ADAL" clId="{424220E4-296D-4056-8FDD-4E74EB53C26C}" dt="2020-04-08T09:32:27.916" v="2196" actId="20577"/>
          <ac:spMkLst>
            <pc:docMk/>
            <pc:sldMk cId="1892121901" sldId="297"/>
            <ac:spMk id="4" creationId="{A9975A6C-FCF7-4814-A061-A8EBD4FC6C4B}"/>
          </ac:spMkLst>
        </pc:spChg>
      </pc:sldChg>
      <pc:sldChg chg="add del">
        <pc:chgData name="Judy Ryde" userId="874d0f48-ea60-4a19-a180-d858e611f4d6" providerId="ADAL" clId="{424220E4-296D-4056-8FDD-4E74EB53C26C}" dt="2020-04-07T11:25:55.074" v="1769"/>
        <pc:sldMkLst>
          <pc:docMk/>
          <pc:sldMk cId="3140395967" sldId="298"/>
        </pc:sldMkLst>
      </pc:sldChg>
      <pc:sldChg chg="delSp modSp add mod">
        <pc:chgData name="Judy Ryde" userId="874d0f48-ea60-4a19-a180-d858e611f4d6" providerId="ADAL" clId="{424220E4-296D-4056-8FDD-4E74EB53C26C}" dt="2020-04-08T09:32:57.417" v="2210" actId="20577"/>
        <pc:sldMkLst>
          <pc:docMk/>
          <pc:sldMk cId="4279734625" sldId="298"/>
        </pc:sldMkLst>
        <pc:spChg chg="del mod">
          <ac:chgData name="Judy Ryde" userId="874d0f48-ea60-4a19-a180-d858e611f4d6" providerId="ADAL" clId="{424220E4-296D-4056-8FDD-4E74EB53C26C}" dt="2020-04-07T11:27:10.130" v="1777" actId="478"/>
          <ac:spMkLst>
            <pc:docMk/>
            <pc:sldMk cId="4279734625" sldId="298"/>
            <ac:spMk id="2" creationId="{03AFE32F-CCD6-40D2-97D0-D9AB3671DA0D}"/>
          </ac:spMkLst>
        </pc:spChg>
        <pc:spChg chg="mod">
          <ac:chgData name="Judy Ryde" userId="874d0f48-ea60-4a19-a180-d858e611f4d6" providerId="ADAL" clId="{424220E4-296D-4056-8FDD-4E74EB53C26C}" dt="2020-04-07T11:27:34.406" v="1784" actId="14100"/>
          <ac:spMkLst>
            <pc:docMk/>
            <pc:sldMk cId="4279734625" sldId="298"/>
            <ac:spMk id="3" creationId="{CD0E0A56-241B-4B38-B3F7-1F62C08A940A}"/>
          </ac:spMkLst>
        </pc:spChg>
        <pc:spChg chg="mod">
          <ac:chgData name="Judy Ryde" userId="874d0f48-ea60-4a19-a180-d858e611f4d6" providerId="ADAL" clId="{424220E4-296D-4056-8FDD-4E74EB53C26C}" dt="2020-04-08T09:32:57.417" v="2210" actId="20577"/>
          <ac:spMkLst>
            <pc:docMk/>
            <pc:sldMk cId="4279734625" sldId="298"/>
            <ac:spMk id="4" creationId="{A9975A6C-FCF7-4814-A061-A8EBD4FC6C4B}"/>
          </ac:spMkLst>
        </pc:spChg>
      </pc:sldChg>
      <pc:sldChg chg="addSp delSp modSp add mod">
        <pc:chgData name="Judy Ryde" userId="874d0f48-ea60-4a19-a180-d858e611f4d6" providerId="ADAL" clId="{424220E4-296D-4056-8FDD-4E74EB53C26C}" dt="2020-04-07T11:30:45.417" v="1803" actId="1076"/>
        <pc:sldMkLst>
          <pc:docMk/>
          <pc:sldMk cId="4011503389" sldId="299"/>
        </pc:sldMkLst>
        <pc:spChg chg="del mod">
          <ac:chgData name="Judy Ryde" userId="874d0f48-ea60-4a19-a180-d858e611f4d6" providerId="ADAL" clId="{424220E4-296D-4056-8FDD-4E74EB53C26C}" dt="2020-04-07T11:30:19.139" v="1800" actId="478"/>
          <ac:spMkLst>
            <pc:docMk/>
            <pc:sldMk cId="4011503389" sldId="299"/>
            <ac:spMk id="2" creationId="{A8D8FC13-BFB4-4908-8E74-9CB726CB3354}"/>
          </ac:spMkLst>
        </pc:spChg>
        <pc:spChg chg="del">
          <ac:chgData name="Judy Ryde" userId="874d0f48-ea60-4a19-a180-d858e611f4d6" providerId="ADAL" clId="{424220E4-296D-4056-8FDD-4E74EB53C26C}" dt="2020-04-07T11:29:49.903" v="1795" actId="478"/>
          <ac:spMkLst>
            <pc:docMk/>
            <pc:sldMk cId="4011503389" sldId="299"/>
            <ac:spMk id="3" creationId="{BD82E7CA-7C6F-4455-A686-33B9A7AEEFB0}"/>
          </ac:spMkLst>
        </pc:spChg>
        <pc:spChg chg="mod">
          <ac:chgData name="Judy Ryde" userId="874d0f48-ea60-4a19-a180-d858e611f4d6" providerId="ADAL" clId="{424220E4-296D-4056-8FDD-4E74EB53C26C}" dt="2020-04-07T11:28:47.810" v="1789" actId="255"/>
          <ac:spMkLst>
            <pc:docMk/>
            <pc:sldMk cId="4011503389" sldId="299"/>
            <ac:spMk id="4" creationId="{30B0BD6B-80BE-41F8-B97A-98BBED95A035}"/>
          </ac:spMkLst>
        </pc:spChg>
        <pc:spChg chg="add del mod">
          <ac:chgData name="Judy Ryde" userId="874d0f48-ea60-4a19-a180-d858e611f4d6" providerId="ADAL" clId="{424220E4-296D-4056-8FDD-4E74EB53C26C}" dt="2020-04-07T11:29:30.628" v="1793"/>
          <ac:spMkLst>
            <pc:docMk/>
            <pc:sldMk cId="4011503389" sldId="299"/>
            <ac:spMk id="5" creationId="{F8B977A5-3D46-485E-B25D-0D7792F0758B}"/>
          </ac:spMkLst>
        </pc:spChg>
        <pc:spChg chg="add mod">
          <ac:chgData name="Judy Ryde" userId="874d0f48-ea60-4a19-a180-d858e611f4d6" providerId="ADAL" clId="{424220E4-296D-4056-8FDD-4E74EB53C26C}" dt="2020-04-07T11:30:45.417" v="1803" actId="1076"/>
          <ac:spMkLst>
            <pc:docMk/>
            <pc:sldMk cId="4011503389" sldId="299"/>
            <ac:spMk id="6" creationId="{8AF1CB6A-9D3D-464A-86C4-AC64A55D7998}"/>
          </ac:spMkLst>
        </pc:spChg>
      </pc:sldChg>
      <pc:sldChg chg="addSp delSp modSp add mod">
        <pc:chgData name="Judy Ryde" userId="874d0f48-ea60-4a19-a180-d858e611f4d6" providerId="ADAL" clId="{424220E4-296D-4056-8FDD-4E74EB53C26C}" dt="2020-04-07T11:49:14.251" v="2059" actId="1076"/>
        <pc:sldMkLst>
          <pc:docMk/>
          <pc:sldMk cId="2479576280" sldId="300"/>
        </pc:sldMkLst>
        <pc:spChg chg="mod">
          <ac:chgData name="Judy Ryde" userId="874d0f48-ea60-4a19-a180-d858e611f4d6" providerId="ADAL" clId="{424220E4-296D-4056-8FDD-4E74EB53C26C}" dt="2020-04-07T11:48:38.259" v="2007" actId="255"/>
          <ac:spMkLst>
            <pc:docMk/>
            <pc:sldMk cId="2479576280" sldId="300"/>
            <ac:spMk id="4" creationId="{B63308DB-16B4-41AA-B80F-1764E8901162}"/>
          </ac:spMkLst>
        </pc:spChg>
        <pc:spChg chg="add del mod">
          <ac:chgData name="Judy Ryde" userId="874d0f48-ea60-4a19-a180-d858e611f4d6" providerId="ADAL" clId="{424220E4-296D-4056-8FDD-4E74EB53C26C}" dt="2020-04-07T11:49:14.251" v="2059" actId="1076"/>
          <ac:spMkLst>
            <pc:docMk/>
            <pc:sldMk cId="2479576280" sldId="300"/>
            <ac:spMk id="7" creationId="{8907D1DE-5D3E-4DC7-BFC3-9822EB1CE129}"/>
          </ac:spMkLst>
        </pc:spChg>
        <pc:picChg chg="del">
          <ac:chgData name="Judy Ryde" userId="874d0f48-ea60-4a19-a180-d858e611f4d6" providerId="ADAL" clId="{424220E4-296D-4056-8FDD-4E74EB53C26C}" dt="2020-04-07T11:47:59.241" v="2001" actId="478"/>
          <ac:picMkLst>
            <pc:docMk/>
            <pc:sldMk cId="2479576280" sldId="300"/>
            <ac:picMk id="7176" creationId="{C1E614A8-2521-41C6-AA34-3598F52AA0C1}"/>
          </ac:picMkLst>
        </pc:picChg>
      </pc:sldChg>
      <pc:sldChg chg="delSp add del mod">
        <pc:chgData name="Judy Ryde" userId="874d0f48-ea60-4a19-a180-d858e611f4d6" providerId="ADAL" clId="{424220E4-296D-4056-8FDD-4E74EB53C26C}" dt="2020-04-07T14:53:15.420" v="2185" actId="47"/>
        <pc:sldMkLst>
          <pc:docMk/>
          <pc:sldMk cId="1817996631" sldId="301"/>
        </pc:sldMkLst>
        <pc:graphicFrameChg chg="del">
          <ac:chgData name="Judy Ryde" userId="874d0f48-ea60-4a19-a180-d858e611f4d6" providerId="ADAL" clId="{424220E4-296D-4056-8FDD-4E74EB53C26C}" dt="2020-04-07T11:52:42.055" v="2114" actId="478"/>
          <ac:graphicFrameMkLst>
            <pc:docMk/>
            <pc:sldMk cId="1817996631" sldId="301"/>
            <ac:graphicFrameMk id="3" creationId="{F42A50A3-CE42-4B23-A4EF-C97193B79868}"/>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554ACE-DC61-43EA-88F1-BC84DC438657}"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GB"/>
        </a:p>
      </dgm:t>
    </dgm:pt>
    <dgm:pt modelId="{E1875687-1A6A-4AC6-A14E-AE9F0DF1A00C}">
      <dgm:prSet phldrT="[Text]"/>
      <dgm:spPr/>
      <dgm:t>
        <a:bodyPr/>
        <a:lstStyle/>
        <a:p>
          <a:r>
            <a:rPr lang="en-GB" dirty="0"/>
            <a:t>2. Struggle to understand other perspectives</a:t>
          </a:r>
        </a:p>
      </dgm:t>
    </dgm:pt>
    <dgm:pt modelId="{0E1D6EB6-2766-4CDB-A0E6-65CC6857DC62}" type="parTrans" cxnId="{183BFF87-2543-45C8-8770-750583EF9F1E}">
      <dgm:prSet/>
      <dgm:spPr/>
      <dgm:t>
        <a:bodyPr/>
        <a:lstStyle/>
        <a:p>
          <a:endParaRPr lang="en-GB"/>
        </a:p>
      </dgm:t>
    </dgm:pt>
    <dgm:pt modelId="{AD126704-7013-4975-A448-3C7E6CEC22E0}" type="sibTrans" cxnId="{183BFF87-2543-45C8-8770-750583EF9F1E}">
      <dgm:prSet/>
      <dgm:spPr/>
      <dgm:t>
        <a:bodyPr/>
        <a:lstStyle/>
        <a:p>
          <a:endParaRPr lang="en-GB"/>
        </a:p>
      </dgm:t>
    </dgm:pt>
    <dgm:pt modelId="{3D0C1228-E709-4A4B-8DF1-F89E8EC64C07}">
      <dgm:prSet phldrT="[Text]"/>
      <dgm:spPr/>
      <dgm:t>
        <a:bodyPr/>
        <a:lstStyle/>
        <a:p>
          <a:r>
            <a:rPr lang="en-GB" dirty="0"/>
            <a:t>3. Guilt and Shame</a:t>
          </a:r>
        </a:p>
      </dgm:t>
    </dgm:pt>
    <dgm:pt modelId="{EB52183B-FB10-4324-A659-C308A3BAEF62}" type="parTrans" cxnId="{AF568064-5D61-4347-A101-06471512C12B}">
      <dgm:prSet/>
      <dgm:spPr/>
      <dgm:t>
        <a:bodyPr/>
        <a:lstStyle/>
        <a:p>
          <a:endParaRPr lang="en-GB"/>
        </a:p>
      </dgm:t>
    </dgm:pt>
    <dgm:pt modelId="{B139C566-4977-4CFF-86B9-54AF1A880C45}" type="sibTrans" cxnId="{AF568064-5D61-4347-A101-06471512C12B}">
      <dgm:prSet/>
      <dgm:spPr/>
      <dgm:t>
        <a:bodyPr/>
        <a:lstStyle/>
        <a:p>
          <a:endParaRPr lang="en-GB"/>
        </a:p>
      </dgm:t>
    </dgm:pt>
    <dgm:pt modelId="{57361DBC-D26B-49F7-892A-9429F8F8464D}">
      <dgm:prSet phldrT="[Text]"/>
      <dgm:spPr/>
      <dgm:t>
        <a:bodyPr/>
        <a:lstStyle/>
        <a:p>
          <a:r>
            <a:rPr lang="en-GB" dirty="0"/>
            <a:t>4. Facing my own white privilege</a:t>
          </a:r>
        </a:p>
      </dgm:t>
    </dgm:pt>
    <dgm:pt modelId="{AEE54E20-0CEA-4A17-829F-FA23A91C54E0}" type="parTrans" cxnId="{D61EDFB2-6135-4060-A327-C27032CCEBA1}">
      <dgm:prSet/>
      <dgm:spPr/>
      <dgm:t>
        <a:bodyPr/>
        <a:lstStyle/>
        <a:p>
          <a:endParaRPr lang="en-GB"/>
        </a:p>
      </dgm:t>
    </dgm:pt>
    <dgm:pt modelId="{426D83CA-6671-4FDB-886E-D3FBA4C071E1}" type="sibTrans" cxnId="{D61EDFB2-6135-4060-A327-C27032CCEBA1}">
      <dgm:prSet/>
      <dgm:spPr/>
      <dgm:t>
        <a:bodyPr/>
        <a:lstStyle/>
        <a:p>
          <a:endParaRPr lang="en-GB"/>
        </a:p>
      </dgm:t>
    </dgm:pt>
    <dgm:pt modelId="{A521A62E-EE55-4BDE-A989-6C859112BE64}">
      <dgm:prSet phldrT="[Text]"/>
      <dgm:spPr/>
      <dgm:t>
        <a:bodyPr/>
        <a:lstStyle/>
        <a:p>
          <a:r>
            <a:rPr lang="en-GB" dirty="0"/>
            <a:t>5. Integration</a:t>
          </a:r>
        </a:p>
      </dgm:t>
    </dgm:pt>
    <dgm:pt modelId="{6CF1EFEF-CD7D-4F22-88EA-9E9819F0C90C}" type="parTrans" cxnId="{1E56F520-FE4A-4786-B345-104EF7DABF6C}">
      <dgm:prSet/>
      <dgm:spPr/>
      <dgm:t>
        <a:bodyPr/>
        <a:lstStyle/>
        <a:p>
          <a:endParaRPr lang="en-GB"/>
        </a:p>
      </dgm:t>
    </dgm:pt>
    <dgm:pt modelId="{5FC16CEB-2AEF-4CC8-A961-26CEBB3493C5}" type="sibTrans" cxnId="{1E56F520-FE4A-4786-B345-104EF7DABF6C}">
      <dgm:prSet/>
      <dgm:spPr/>
      <dgm:t>
        <a:bodyPr/>
        <a:lstStyle/>
        <a:p>
          <a:endParaRPr lang="en-GB"/>
        </a:p>
      </dgm:t>
    </dgm:pt>
    <dgm:pt modelId="{E759C0A6-EB2E-4594-B3F6-83501424E7A2}">
      <dgm:prSet phldrT="[Text]" custT="1"/>
      <dgm:spPr/>
      <dgm:t>
        <a:bodyPr/>
        <a:lstStyle/>
        <a:p>
          <a:r>
            <a:rPr lang="en-GB" sz="1800" dirty="0"/>
            <a:t>1. Denial</a:t>
          </a:r>
        </a:p>
      </dgm:t>
    </dgm:pt>
    <dgm:pt modelId="{148BB452-F2D2-40E9-A8C6-70987E56409E}" type="parTrans" cxnId="{5B5D617A-8149-45F3-82A3-15F2EFE55D1E}">
      <dgm:prSet/>
      <dgm:spPr/>
      <dgm:t>
        <a:bodyPr/>
        <a:lstStyle/>
        <a:p>
          <a:endParaRPr lang="en-GB"/>
        </a:p>
      </dgm:t>
    </dgm:pt>
    <dgm:pt modelId="{D8EADC90-7128-4FA7-9DA5-C489C5B802AC}" type="sibTrans" cxnId="{5B5D617A-8149-45F3-82A3-15F2EFE55D1E}">
      <dgm:prSet/>
      <dgm:spPr/>
      <dgm:t>
        <a:bodyPr/>
        <a:lstStyle/>
        <a:p>
          <a:endParaRPr lang="en-GB"/>
        </a:p>
      </dgm:t>
    </dgm:pt>
    <dgm:pt modelId="{128E154B-5F71-493E-BC96-C9698C3912CD}" type="pres">
      <dgm:prSet presAssocID="{C4554ACE-DC61-43EA-88F1-BC84DC438657}" presName="cycle" presStyleCnt="0">
        <dgm:presLayoutVars>
          <dgm:dir/>
          <dgm:resizeHandles val="exact"/>
        </dgm:presLayoutVars>
      </dgm:prSet>
      <dgm:spPr/>
    </dgm:pt>
    <dgm:pt modelId="{0A9C360B-9916-47DD-9F22-A017F9950011}" type="pres">
      <dgm:prSet presAssocID="{E1875687-1A6A-4AC6-A14E-AE9F0DF1A00C}" presName="dummy" presStyleCnt="0"/>
      <dgm:spPr/>
    </dgm:pt>
    <dgm:pt modelId="{7500E232-C8D4-4E7A-B142-B18EDC20C66C}" type="pres">
      <dgm:prSet presAssocID="{E1875687-1A6A-4AC6-A14E-AE9F0DF1A00C}" presName="node" presStyleLbl="revTx" presStyleIdx="0" presStyleCnt="5">
        <dgm:presLayoutVars>
          <dgm:bulletEnabled val="1"/>
        </dgm:presLayoutVars>
      </dgm:prSet>
      <dgm:spPr/>
    </dgm:pt>
    <dgm:pt modelId="{8040D3D4-089D-42A9-B554-B2964729D698}" type="pres">
      <dgm:prSet presAssocID="{AD126704-7013-4975-A448-3C7E6CEC22E0}" presName="sibTrans" presStyleLbl="node1" presStyleIdx="0" presStyleCnt="5" custScaleX="100936" custLinFactNeighborX="202"/>
      <dgm:spPr/>
    </dgm:pt>
    <dgm:pt modelId="{2A30C4D5-B8D7-4954-BDB6-1AC9C1C18BC6}" type="pres">
      <dgm:prSet presAssocID="{3D0C1228-E709-4A4B-8DF1-F89E8EC64C07}" presName="dummy" presStyleCnt="0"/>
      <dgm:spPr/>
    </dgm:pt>
    <dgm:pt modelId="{0CBA0A05-009B-4905-B91C-08A1560A10F2}" type="pres">
      <dgm:prSet presAssocID="{3D0C1228-E709-4A4B-8DF1-F89E8EC64C07}" presName="node" presStyleLbl="revTx" presStyleIdx="1" presStyleCnt="5">
        <dgm:presLayoutVars>
          <dgm:bulletEnabled val="1"/>
        </dgm:presLayoutVars>
      </dgm:prSet>
      <dgm:spPr/>
    </dgm:pt>
    <dgm:pt modelId="{2C98339A-EF83-442D-BE38-784F957AEFE9}" type="pres">
      <dgm:prSet presAssocID="{B139C566-4977-4CFF-86B9-54AF1A880C45}" presName="sibTrans" presStyleLbl="node1" presStyleIdx="1" presStyleCnt="5"/>
      <dgm:spPr/>
    </dgm:pt>
    <dgm:pt modelId="{49654EDB-1016-4995-AECB-C79FDD15853C}" type="pres">
      <dgm:prSet presAssocID="{57361DBC-D26B-49F7-892A-9429F8F8464D}" presName="dummy" presStyleCnt="0"/>
      <dgm:spPr/>
    </dgm:pt>
    <dgm:pt modelId="{0949BAAF-AF7E-4C49-9DE4-52CE0F87EEF6}" type="pres">
      <dgm:prSet presAssocID="{57361DBC-D26B-49F7-892A-9429F8F8464D}" presName="node" presStyleLbl="revTx" presStyleIdx="2" presStyleCnt="5">
        <dgm:presLayoutVars>
          <dgm:bulletEnabled val="1"/>
        </dgm:presLayoutVars>
      </dgm:prSet>
      <dgm:spPr/>
    </dgm:pt>
    <dgm:pt modelId="{07A0E942-9BCC-4CC1-880D-0891D405C431}" type="pres">
      <dgm:prSet presAssocID="{426D83CA-6671-4FDB-886E-D3FBA4C071E1}" presName="sibTrans" presStyleLbl="node1" presStyleIdx="2" presStyleCnt="5"/>
      <dgm:spPr/>
    </dgm:pt>
    <dgm:pt modelId="{72E9AECF-2CFF-4B73-8246-43E492885A89}" type="pres">
      <dgm:prSet presAssocID="{A521A62E-EE55-4BDE-A989-6C859112BE64}" presName="dummy" presStyleCnt="0"/>
      <dgm:spPr/>
    </dgm:pt>
    <dgm:pt modelId="{EA3B2A81-E13C-4D33-A6B5-3BC54047AC18}" type="pres">
      <dgm:prSet presAssocID="{A521A62E-EE55-4BDE-A989-6C859112BE64}" presName="node" presStyleLbl="revTx" presStyleIdx="3" presStyleCnt="5">
        <dgm:presLayoutVars>
          <dgm:bulletEnabled val="1"/>
        </dgm:presLayoutVars>
      </dgm:prSet>
      <dgm:spPr/>
    </dgm:pt>
    <dgm:pt modelId="{EE2FFBF0-B509-4F7F-8FCF-DB3D4009C744}" type="pres">
      <dgm:prSet presAssocID="{5FC16CEB-2AEF-4CC8-A961-26CEBB3493C5}" presName="sibTrans" presStyleLbl="node1" presStyleIdx="3" presStyleCnt="5"/>
      <dgm:spPr/>
    </dgm:pt>
    <dgm:pt modelId="{77F2E9E2-E7B9-4261-88EC-6F38BC8CA852}" type="pres">
      <dgm:prSet presAssocID="{E759C0A6-EB2E-4594-B3F6-83501424E7A2}" presName="dummy" presStyleCnt="0"/>
      <dgm:spPr/>
    </dgm:pt>
    <dgm:pt modelId="{D372AF84-8893-41D7-9C2D-F32557C3E11A}" type="pres">
      <dgm:prSet presAssocID="{E759C0A6-EB2E-4594-B3F6-83501424E7A2}" presName="node" presStyleLbl="revTx" presStyleIdx="4" presStyleCnt="5" custScaleX="104632" custScaleY="70151">
        <dgm:presLayoutVars>
          <dgm:bulletEnabled val="1"/>
        </dgm:presLayoutVars>
      </dgm:prSet>
      <dgm:spPr/>
    </dgm:pt>
    <dgm:pt modelId="{2945F0B6-9026-4D7C-B0BB-9E1FF605563B}" type="pres">
      <dgm:prSet presAssocID="{D8EADC90-7128-4FA7-9DA5-C489C5B802AC}" presName="sibTrans" presStyleLbl="node1" presStyleIdx="4" presStyleCnt="5" custLinFactNeighborX="-3761"/>
      <dgm:spPr/>
    </dgm:pt>
  </dgm:ptLst>
  <dgm:cxnLst>
    <dgm:cxn modelId="{D1518A02-3090-4E2E-B986-E44C6756ABA9}" type="presOf" srcId="{3D0C1228-E709-4A4B-8DF1-F89E8EC64C07}" destId="{0CBA0A05-009B-4905-B91C-08A1560A10F2}" srcOrd="0" destOrd="0" presId="urn:microsoft.com/office/officeart/2005/8/layout/cycle1"/>
    <dgm:cxn modelId="{1E56F520-FE4A-4786-B345-104EF7DABF6C}" srcId="{C4554ACE-DC61-43EA-88F1-BC84DC438657}" destId="{A521A62E-EE55-4BDE-A989-6C859112BE64}" srcOrd="3" destOrd="0" parTransId="{6CF1EFEF-CD7D-4F22-88EA-9E9819F0C90C}" sibTransId="{5FC16CEB-2AEF-4CC8-A961-26CEBB3493C5}"/>
    <dgm:cxn modelId="{AF568064-5D61-4347-A101-06471512C12B}" srcId="{C4554ACE-DC61-43EA-88F1-BC84DC438657}" destId="{3D0C1228-E709-4A4B-8DF1-F89E8EC64C07}" srcOrd="1" destOrd="0" parTransId="{EB52183B-FB10-4324-A659-C308A3BAEF62}" sibTransId="{B139C566-4977-4CFF-86B9-54AF1A880C45}"/>
    <dgm:cxn modelId="{40142367-C5EA-4974-B3EB-FB227899A495}" type="presOf" srcId="{E759C0A6-EB2E-4594-B3F6-83501424E7A2}" destId="{D372AF84-8893-41D7-9C2D-F32557C3E11A}" srcOrd="0" destOrd="0" presId="urn:microsoft.com/office/officeart/2005/8/layout/cycle1"/>
    <dgm:cxn modelId="{B20D794A-8DC2-4983-82AB-856749FC7312}" type="presOf" srcId="{57361DBC-D26B-49F7-892A-9429F8F8464D}" destId="{0949BAAF-AF7E-4C49-9DE4-52CE0F87EEF6}" srcOrd="0" destOrd="0" presId="urn:microsoft.com/office/officeart/2005/8/layout/cycle1"/>
    <dgm:cxn modelId="{38E7546E-1F30-4FBE-878A-1162A4C2CFBA}" type="presOf" srcId="{AD126704-7013-4975-A448-3C7E6CEC22E0}" destId="{8040D3D4-089D-42A9-B554-B2964729D698}" srcOrd="0" destOrd="0" presId="urn:microsoft.com/office/officeart/2005/8/layout/cycle1"/>
    <dgm:cxn modelId="{6752806E-7788-40FF-A3B3-1AACF45520AE}" type="presOf" srcId="{C4554ACE-DC61-43EA-88F1-BC84DC438657}" destId="{128E154B-5F71-493E-BC96-C9698C3912CD}" srcOrd="0" destOrd="0" presId="urn:microsoft.com/office/officeart/2005/8/layout/cycle1"/>
    <dgm:cxn modelId="{5B5D617A-8149-45F3-82A3-15F2EFE55D1E}" srcId="{C4554ACE-DC61-43EA-88F1-BC84DC438657}" destId="{E759C0A6-EB2E-4594-B3F6-83501424E7A2}" srcOrd="4" destOrd="0" parTransId="{148BB452-F2D2-40E9-A8C6-70987E56409E}" sibTransId="{D8EADC90-7128-4FA7-9DA5-C489C5B802AC}"/>
    <dgm:cxn modelId="{A175BC7F-110F-43AC-A1B7-BCE8528757EC}" type="presOf" srcId="{5FC16CEB-2AEF-4CC8-A961-26CEBB3493C5}" destId="{EE2FFBF0-B509-4F7F-8FCF-DB3D4009C744}" srcOrd="0" destOrd="0" presId="urn:microsoft.com/office/officeart/2005/8/layout/cycle1"/>
    <dgm:cxn modelId="{183BFF87-2543-45C8-8770-750583EF9F1E}" srcId="{C4554ACE-DC61-43EA-88F1-BC84DC438657}" destId="{E1875687-1A6A-4AC6-A14E-AE9F0DF1A00C}" srcOrd="0" destOrd="0" parTransId="{0E1D6EB6-2766-4CDB-A0E6-65CC6857DC62}" sibTransId="{AD126704-7013-4975-A448-3C7E6CEC22E0}"/>
    <dgm:cxn modelId="{16FD559B-D80B-4829-A63D-4E553ED9D2B2}" type="presOf" srcId="{B139C566-4977-4CFF-86B9-54AF1A880C45}" destId="{2C98339A-EF83-442D-BE38-784F957AEFE9}" srcOrd="0" destOrd="0" presId="urn:microsoft.com/office/officeart/2005/8/layout/cycle1"/>
    <dgm:cxn modelId="{D61EDFB2-6135-4060-A327-C27032CCEBA1}" srcId="{C4554ACE-DC61-43EA-88F1-BC84DC438657}" destId="{57361DBC-D26B-49F7-892A-9429F8F8464D}" srcOrd="2" destOrd="0" parTransId="{AEE54E20-0CEA-4A17-829F-FA23A91C54E0}" sibTransId="{426D83CA-6671-4FDB-886E-D3FBA4C071E1}"/>
    <dgm:cxn modelId="{289D51C3-2F44-4878-811C-2C3F181C939A}" type="presOf" srcId="{A521A62E-EE55-4BDE-A989-6C859112BE64}" destId="{EA3B2A81-E13C-4D33-A6B5-3BC54047AC18}" srcOrd="0" destOrd="0" presId="urn:microsoft.com/office/officeart/2005/8/layout/cycle1"/>
    <dgm:cxn modelId="{F56B2CCE-BD96-4144-9586-6952EF978C70}" type="presOf" srcId="{D8EADC90-7128-4FA7-9DA5-C489C5B802AC}" destId="{2945F0B6-9026-4D7C-B0BB-9E1FF605563B}" srcOrd="0" destOrd="0" presId="urn:microsoft.com/office/officeart/2005/8/layout/cycle1"/>
    <dgm:cxn modelId="{7C9884D9-BDD6-41C4-8F59-D942AD59F8A9}" type="presOf" srcId="{426D83CA-6671-4FDB-886E-D3FBA4C071E1}" destId="{07A0E942-9BCC-4CC1-880D-0891D405C431}" srcOrd="0" destOrd="0" presId="urn:microsoft.com/office/officeart/2005/8/layout/cycle1"/>
    <dgm:cxn modelId="{AC57CAEB-D7F0-44A0-AFA8-DAA7D39005A8}" type="presOf" srcId="{E1875687-1A6A-4AC6-A14E-AE9F0DF1A00C}" destId="{7500E232-C8D4-4E7A-B142-B18EDC20C66C}" srcOrd="0" destOrd="0" presId="urn:microsoft.com/office/officeart/2005/8/layout/cycle1"/>
    <dgm:cxn modelId="{48AA173B-2331-4FA4-A857-9CDC224F2A61}" type="presParOf" srcId="{128E154B-5F71-493E-BC96-C9698C3912CD}" destId="{0A9C360B-9916-47DD-9F22-A017F9950011}" srcOrd="0" destOrd="0" presId="urn:microsoft.com/office/officeart/2005/8/layout/cycle1"/>
    <dgm:cxn modelId="{2BF3D59D-992F-4579-A2F6-4C0AF7D506E9}" type="presParOf" srcId="{128E154B-5F71-493E-BC96-C9698C3912CD}" destId="{7500E232-C8D4-4E7A-B142-B18EDC20C66C}" srcOrd="1" destOrd="0" presId="urn:microsoft.com/office/officeart/2005/8/layout/cycle1"/>
    <dgm:cxn modelId="{9420ABC0-3325-4846-9239-A2F72F556023}" type="presParOf" srcId="{128E154B-5F71-493E-BC96-C9698C3912CD}" destId="{8040D3D4-089D-42A9-B554-B2964729D698}" srcOrd="2" destOrd="0" presId="urn:microsoft.com/office/officeart/2005/8/layout/cycle1"/>
    <dgm:cxn modelId="{DFD941CE-6AAF-4B00-841E-50F657D31FD2}" type="presParOf" srcId="{128E154B-5F71-493E-BC96-C9698C3912CD}" destId="{2A30C4D5-B8D7-4954-BDB6-1AC9C1C18BC6}" srcOrd="3" destOrd="0" presId="urn:microsoft.com/office/officeart/2005/8/layout/cycle1"/>
    <dgm:cxn modelId="{8A1E7D28-1D93-47B5-9B51-AD5ACA6A8368}" type="presParOf" srcId="{128E154B-5F71-493E-BC96-C9698C3912CD}" destId="{0CBA0A05-009B-4905-B91C-08A1560A10F2}" srcOrd="4" destOrd="0" presId="urn:microsoft.com/office/officeart/2005/8/layout/cycle1"/>
    <dgm:cxn modelId="{4F0B6687-3E5A-49ED-9E11-9E74C8BFDF91}" type="presParOf" srcId="{128E154B-5F71-493E-BC96-C9698C3912CD}" destId="{2C98339A-EF83-442D-BE38-784F957AEFE9}" srcOrd="5" destOrd="0" presId="urn:microsoft.com/office/officeart/2005/8/layout/cycle1"/>
    <dgm:cxn modelId="{0768A420-B53A-46DC-8FCE-CFD94D9D9297}" type="presParOf" srcId="{128E154B-5F71-493E-BC96-C9698C3912CD}" destId="{49654EDB-1016-4995-AECB-C79FDD15853C}" srcOrd="6" destOrd="0" presId="urn:microsoft.com/office/officeart/2005/8/layout/cycle1"/>
    <dgm:cxn modelId="{FDFBF95F-83A0-4C11-8137-A4682EA92433}" type="presParOf" srcId="{128E154B-5F71-493E-BC96-C9698C3912CD}" destId="{0949BAAF-AF7E-4C49-9DE4-52CE0F87EEF6}" srcOrd="7" destOrd="0" presId="urn:microsoft.com/office/officeart/2005/8/layout/cycle1"/>
    <dgm:cxn modelId="{AF01B766-A1FB-444F-8A36-B93014F49A61}" type="presParOf" srcId="{128E154B-5F71-493E-BC96-C9698C3912CD}" destId="{07A0E942-9BCC-4CC1-880D-0891D405C431}" srcOrd="8" destOrd="0" presId="urn:microsoft.com/office/officeart/2005/8/layout/cycle1"/>
    <dgm:cxn modelId="{706D190D-25C8-42C8-8FC2-6C7E870AD827}" type="presParOf" srcId="{128E154B-5F71-493E-BC96-C9698C3912CD}" destId="{72E9AECF-2CFF-4B73-8246-43E492885A89}" srcOrd="9" destOrd="0" presId="urn:microsoft.com/office/officeart/2005/8/layout/cycle1"/>
    <dgm:cxn modelId="{BAC000DF-8E55-45AA-A4F9-1FF01619F1AA}" type="presParOf" srcId="{128E154B-5F71-493E-BC96-C9698C3912CD}" destId="{EA3B2A81-E13C-4D33-A6B5-3BC54047AC18}" srcOrd="10" destOrd="0" presId="urn:microsoft.com/office/officeart/2005/8/layout/cycle1"/>
    <dgm:cxn modelId="{A7218425-4305-4DD5-9007-8DD1321C05BD}" type="presParOf" srcId="{128E154B-5F71-493E-BC96-C9698C3912CD}" destId="{EE2FFBF0-B509-4F7F-8FCF-DB3D4009C744}" srcOrd="11" destOrd="0" presId="urn:microsoft.com/office/officeart/2005/8/layout/cycle1"/>
    <dgm:cxn modelId="{EAA4E959-7019-406C-83BD-4556C0C8C740}" type="presParOf" srcId="{128E154B-5F71-493E-BC96-C9698C3912CD}" destId="{77F2E9E2-E7B9-4261-88EC-6F38BC8CA852}" srcOrd="12" destOrd="0" presId="urn:microsoft.com/office/officeart/2005/8/layout/cycle1"/>
    <dgm:cxn modelId="{16739764-F149-4FDC-8EE5-25FABB139E61}" type="presParOf" srcId="{128E154B-5F71-493E-BC96-C9698C3912CD}" destId="{D372AF84-8893-41D7-9C2D-F32557C3E11A}" srcOrd="13" destOrd="0" presId="urn:microsoft.com/office/officeart/2005/8/layout/cycle1"/>
    <dgm:cxn modelId="{54170A65-3AB8-489C-99A7-8322099AA521}" type="presParOf" srcId="{128E154B-5F71-493E-BC96-C9698C3912CD}" destId="{2945F0B6-9026-4D7C-B0BB-9E1FF605563B}"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00E232-C8D4-4E7A-B142-B18EDC20C66C}">
      <dsp:nvSpPr>
        <dsp:cNvPr id="0" name=""/>
        <dsp:cNvSpPr/>
      </dsp:nvSpPr>
      <dsp:spPr>
        <a:xfrm>
          <a:off x="4859667" y="44461"/>
          <a:ext cx="1487177" cy="1487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2. Struggle to understand other perspectives</a:t>
          </a:r>
        </a:p>
      </dsp:txBody>
      <dsp:txXfrm>
        <a:off x="4859667" y="44461"/>
        <a:ext cx="1487177" cy="1487177"/>
      </dsp:txXfrm>
    </dsp:sp>
    <dsp:sp modelId="{8040D3D4-089D-42A9-B554-B2964729D698}">
      <dsp:nvSpPr>
        <dsp:cNvPr id="0" name=""/>
        <dsp:cNvSpPr/>
      </dsp:nvSpPr>
      <dsp:spPr>
        <a:xfrm>
          <a:off x="1347252" y="1532"/>
          <a:ext cx="5627037" cy="5574856"/>
        </a:xfrm>
        <a:prstGeom prst="circularArrow">
          <a:avLst>
            <a:gd name="adj1" fmla="val 5202"/>
            <a:gd name="adj2" fmla="val 336041"/>
            <a:gd name="adj3" fmla="val 21292719"/>
            <a:gd name="adj4" fmla="val 19766697"/>
            <a:gd name="adj5" fmla="val 606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BA0A05-009B-4905-B91C-08A1560A10F2}">
      <dsp:nvSpPr>
        <dsp:cNvPr id="0" name=""/>
        <dsp:cNvSpPr/>
      </dsp:nvSpPr>
      <dsp:spPr>
        <a:xfrm>
          <a:off x="5758132" y="2809652"/>
          <a:ext cx="1487177" cy="1487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3. Guilt and Shame</a:t>
          </a:r>
        </a:p>
      </dsp:txBody>
      <dsp:txXfrm>
        <a:off x="5758132" y="2809652"/>
        <a:ext cx="1487177" cy="1487177"/>
      </dsp:txXfrm>
    </dsp:sp>
    <dsp:sp modelId="{2C98339A-EF83-442D-BE38-784F957AEFE9}">
      <dsp:nvSpPr>
        <dsp:cNvPr id="0" name=""/>
        <dsp:cNvSpPr/>
      </dsp:nvSpPr>
      <dsp:spPr>
        <a:xfrm>
          <a:off x="1362081" y="1532"/>
          <a:ext cx="5574856" cy="5574856"/>
        </a:xfrm>
        <a:prstGeom prst="circularArrow">
          <a:avLst>
            <a:gd name="adj1" fmla="val 5202"/>
            <a:gd name="adj2" fmla="val 336041"/>
            <a:gd name="adj3" fmla="val 4014156"/>
            <a:gd name="adj4" fmla="val 2253930"/>
            <a:gd name="adj5" fmla="val 606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49BAAF-AF7E-4C49-9DE4-52CE0F87EEF6}">
      <dsp:nvSpPr>
        <dsp:cNvPr id="0" name=""/>
        <dsp:cNvSpPr/>
      </dsp:nvSpPr>
      <dsp:spPr>
        <a:xfrm>
          <a:off x="3405920" y="4518634"/>
          <a:ext cx="1487177" cy="1487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4. Facing my own white privilege</a:t>
          </a:r>
        </a:p>
      </dsp:txBody>
      <dsp:txXfrm>
        <a:off x="3405920" y="4518634"/>
        <a:ext cx="1487177" cy="1487177"/>
      </dsp:txXfrm>
    </dsp:sp>
    <dsp:sp modelId="{07A0E942-9BCC-4CC1-880D-0891D405C431}">
      <dsp:nvSpPr>
        <dsp:cNvPr id="0" name=""/>
        <dsp:cNvSpPr/>
      </dsp:nvSpPr>
      <dsp:spPr>
        <a:xfrm>
          <a:off x="1362081" y="1532"/>
          <a:ext cx="5574856" cy="5574856"/>
        </a:xfrm>
        <a:prstGeom prst="circularArrow">
          <a:avLst>
            <a:gd name="adj1" fmla="val 5202"/>
            <a:gd name="adj2" fmla="val 336041"/>
            <a:gd name="adj3" fmla="val 8210028"/>
            <a:gd name="adj4" fmla="val 6449803"/>
            <a:gd name="adj5" fmla="val 606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3B2A81-E13C-4D33-A6B5-3BC54047AC18}">
      <dsp:nvSpPr>
        <dsp:cNvPr id="0" name=""/>
        <dsp:cNvSpPr/>
      </dsp:nvSpPr>
      <dsp:spPr>
        <a:xfrm>
          <a:off x="1053708" y="2809652"/>
          <a:ext cx="1487177" cy="1487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5. Integration</a:t>
          </a:r>
        </a:p>
      </dsp:txBody>
      <dsp:txXfrm>
        <a:off x="1053708" y="2809652"/>
        <a:ext cx="1487177" cy="1487177"/>
      </dsp:txXfrm>
    </dsp:sp>
    <dsp:sp modelId="{EE2FFBF0-B509-4F7F-8FCF-DB3D4009C744}">
      <dsp:nvSpPr>
        <dsp:cNvPr id="0" name=""/>
        <dsp:cNvSpPr/>
      </dsp:nvSpPr>
      <dsp:spPr>
        <a:xfrm>
          <a:off x="1362081" y="1532"/>
          <a:ext cx="5574856" cy="5574856"/>
        </a:xfrm>
        <a:prstGeom prst="circularArrow">
          <a:avLst>
            <a:gd name="adj1" fmla="val 5202"/>
            <a:gd name="adj2" fmla="val 336041"/>
            <a:gd name="adj3" fmla="val 12668026"/>
            <a:gd name="adj4" fmla="val 10771240"/>
            <a:gd name="adj5" fmla="val 606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72AF84-8893-41D7-9C2D-F32557C3E11A}">
      <dsp:nvSpPr>
        <dsp:cNvPr id="0" name=""/>
        <dsp:cNvSpPr/>
      </dsp:nvSpPr>
      <dsp:spPr>
        <a:xfrm>
          <a:off x="1917730" y="266415"/>
          <a:ext cx="1556063" cy="1043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1. Denial</a:t>
          </a:r>
        </a:p>
      </dsp:txBody>
      <dsp:txXfrm>
        <a:off x="1917730" y="266415"/>
        <a:ext cx="1556063" cy="1043270"/>
      </dsp:txXfrm>
    </dsp:sp>
    <dsp:sp modelId="{2945F0B6-9026-4D7C-B0BB-9E1FF605563B}">
      <dsp:nvSpPr>
        <dsp:cNvPr id="0" name=""/>
        <dsp:cNvSpPr/>
      </dsp:nvSpPr>
      <dsp:spPr>
        <a:xfrm>
          <a:off x="1152410" y="1532"/>
          <a:ext cx="5574856" cy="5574856"/>
        </a:xfrm>
        <a:prstGeom prst="circularArrow">
          <a:avLst>
            <a:gd name="adj1" fmla="val 5202"/>
            <a:gd name="adj2" fmla="val 336041"/>
            <a:gd name="adj3" fmla="val 16865146"/>
            <a:gd name="adj4" fmla="val 15248685"/>
            <a:gd name="adj5" fmla="val 606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63E35F8-3730-4434-A15C-42CD6F9E324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B0372AA2-BE1F-4080-B0C4-99A7DCD4EA0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FB3B9F-8E0A-421B-9D94-D4AA20810267}" type="datetimeFigureOut">
              <a:rPr lang="en-GB" smtClean="0"/>
              <a:t>07/04/2020</a:t>
            </a:fld>
            <a:endParaRPr lang="en-GB"/>
          </a:p>
        </p:txBody>
      </p:sp>
      <p:sp>
        <p:nvSpPr>
          <p:cNvPr id="4" name="Footer Placeholder 3">
            <a:extLst>
              <a:ext uri="{FF2B5EF4-FFF2-40B4-BE49-F238E27FC236}">
                <a16:creationId xmlns:a16="http://schemas.microsoft.com/office/drawing/2014/main" id="{82D153BA-9BB5-4019-B666-6CEBE42FEDB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352A0B6-261E-489A-892B-4224B0319A9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354816-FFBF-45CF-BF06-7F2D40F8A4E1}" type="slidenum">
              <a:rPr lang="en-GB" smtClean="0"/>
              <a:t>‹#›</a:t>
            </a:fld>
            <a:endParaRPr lang="en-GB"/>
          </a:p>
        </p:txBody>
      </p:sp>
    </p:spTree>
    <p:extLst>
      <p:ext uri="{BB962C8B-B14F-4D97-AF65-F5344CB8AC3E}">
        <p14:creationId xmlns:p14="http://schemas.microsoft.com/office/powerpoint/2010/main" val="35986669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E5E062-B028-49B3-A387-71DE033AEE7F}" type="datetimeFigureOut">
              <a:rPr lang="en-GB" smtClean="0"/>
              <a:t>07/04/2020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CE3ED0-81CD-48F7-B3CE-74595D891AB9}" type="slidenum">
              <a:rPr lang="en-GB" smtClean="0"/>
              <a:t>‹#›</a:t>
            </a:fld>
            <a:endParaRPr lang="en-GB"/>
          </a:p>
        </p:txBody>
      </p:sp>
    </p:spTree>
    <p:extLst>
      <p:ext uri="{BB962C8B-B14F-4D97-AF65-F5344CB8AC3E}">
        <p14:creationId xmlns:p14="http://schemas.microsoft.com/office/powerpoint/2010/main" val="2858392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800" dirty="0"/>
              <a:t>Welcome. Put in chat box their name, where they are from and any questions you come with</a:t>
            </a:r>
          </a:p>
        </p:txBody>
      </p:sp>
      <p:sp>
        <p:nvSpPr>
          <p:cNvPr id="4" name="Slide Number Placeholder 3"/>
          <p:cNvSpPr>
            <a:spLocks noGrp="1"/>
          </p:cNvSpPr>
          <p:nvPr>
            <p:ph type="sldNum" sz="quarter" idx="5"/>
          </p:nvPr>
        </p:nvSpPr>
        <p:spPr/>
        <p:txBody>
          <a:bodyPr/>
          <a:lstStyle/>
          <a:p>
            <a:fld id="{D5CE3ED0-81CD-48F7-B3CE-74595D891AB9}" type="slidenum">
              <a:rPr lang="en-GB" smtClean="0"/>
              <a:t>1</a:t>
            </a:fld>
            <a:endParaRPr lang="en-GB"/>
          </a:p>
        </p:txBody>
      </p:sp>
    </p:spTree>
    <p:extLst>
      <p:ext uri="{BB962C8B-B14F-4D97-AF65-F5344CB8AC3E}">
        <p14:creationId xmlns:p14="http://schemas.microsoft.com/office/powerpoint/2010/main" val="2816759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a:t>
            </a:r>
            <a:r>
              <a:rPr lang="en-GB" dirty="0" err="1"/>
              <a:t>oftend</a:t>
            </a:r>
            <a:r>
              <a:rPr lang="en-GB" dirty="0"/>
              <a:t> do you think about race? Write in the text box. Peter to give answers</a:t>
            </a:r>
          </a:p>
        </p:txBody>
      </p:sp>
      <p:sp>
        <p:nvSpPr>
          <p:cNvPr id="4" name="Slide Number Placeholder 3"/>
          <p:cNvSpPr>
            <a:spLocks noGrp="1"/>
          </p:cNvSpPr>
          <p:nvPr>
            <p:ph type="sldNum" sz="quarter" idx="5"/>
          </p:nvPr>
        </p:nvSpPr>
        <p:spPr/>
        <p:txBody>
          <a:bodyPr/>
          <a:lstStyle/>
          <a:p>
            <a:fld id="{D5CE3ED0-81CD-48F7-B3CE-74595D891AB9}" type="slidenum">
              <a:rPr lang="en-GB" smtClean="0"/>
              <a:t>2</a:t>
            </a:fld>
            <a:endParaRPr lang="en-GB"/>
          </a:p>
        </p:txBody>
      </p:sp>
    </p:spTree>
    <p:extLst>
      <p:ext uri="{BB962C8B-B14F-4D97-AF65-F5344CB8AC3E}">
        <p14:creationId xmlns:p14="http://schemas.microsoft.com/office/powerpoint/2010/main" val="2598154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my book I look more closely at the history of the word white but I am using it here to mean the European diaspora which includes America, Australia, Canada etc</a:t>
            </a:r>
          </a:p>
          <a:p>
            <a:r>
              <a:rPr lang="en-GB" dirty="0" err="1"/>
              <a:t>Raloph</a:t>
            </a:r>
            <a:r>
              <a:rPr lang="en-GB" dirty="0"/>
              <a:t> </a:t>
            </a:r>
            <a:r>
              <a:rPr lang="en-GB" dirty="0" err="1"/>
              <a:t>Wa;do</a:t>
            </a:r>
            <a:r>
              <a:rPr lang="en-GB" dirty="0"/>
              <a:t> </a:t>
            </a:r>
            <a:r>
              <a:rPr lang="en-GB" dirty="0" err="1"/>
              <a:t>emerson</a:t>
            </a:r>
            <a:r>
              <a:rPr lang="en-GB" dirty="0"/>
              <a:t> was an eminent </a:t>
            </a:r>
            <a:r>
              <a:rPr lang="en-GB" dirty="0" err="1"/>
              <a:t>Untiarian</a:t>
            </a:r>
            <a:r>
              <a:rPr lang="en-GB" dirty="0"/>
              <a:t> as some of you will know and </a:t>
            </a:r>
            <a:r>
              <a:rPr lang="en-GB" dirty="0" err="1"/>
              <a:t>inspite</a:t>
            </a:r>
            <a:r>
              <a:rPr lang="en-GB" dirty="0"/>
              <a:t> of being thought of as liberal minded – he advocated putting an end to slavery – he espoused what today would be abhorrent vies,</a:t>
            </a:r>
          </a:p>
        </p:txBody>
      </p:sp>
      <p:sp>
        <p:nvSpPr>
          <p:cNvPr id="4" name="Slide Number Placeholder 3"/>
          <p:cNvSpPr>
            <a:spLocks noGrp="1"/>
          </p:cNvSpPr>
          <p:nvPr>
            <p:ph type="sldNum" sz="quarter" idx="5"/>
          </p:nvPr>
        </p:nvSpPr>
        <p:spPr/>
        <p:txBody>
          <a:bodyPr/>
          <a:lstStyle/>
          <a:p>
            <a:fld id="{D5CE3ED0-81CD-48F7-B3CE-74595D891AB9}" type="slidenum">
              <a:rPr lang="en-GB" smtClean="0"/>
              <a:t>3</a:t>
            </a:fld>
            <a:endParaRPr lang="en-GB"/>
          </a:p>
        </p:txBody>
      </p:sp>
    </p:spTree>
    <p:extLst>
      <p:ext uri="{BB962C8B-B14F-4D97-AF65-F5344CB8AC3E}">
        <p14:creationId xmlns:p14="http://schemas.microsoft.com/office/powerpoint/2010/main" val="164903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5CE3ED0-81CD-48F7-B3CE-74595D891AB9}" type="slidenum">
              <a:rPr lang="en-GB" smtClean="0"/>
              <a:t>8</a:t>
            </a:fld>
            <a:endParaRPr lang="en-GB"/>
          </a:p>
        </p:txBody>
      </p:sp>
    </p:spTree>
    <p:extLst>
      <p:ext uri="{BB962C8B-B14F-4D97-AF65-F5344CB8AC3E}">
        <p14:creationId xmlns:p14="http://schemas.microsoft.com/office/powerpoint/2010/main" val="38302527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0A384-5CC0-4004-8BAD-256E4CE6EC6D}"/>
              </a:ext>
            </a:extLst>
          </p:cNvPr>
          <p:cNvSpPr>
            <a:spLocks noGrp="1"/>
          </p:cNvSpPr>
          <p:nvPr>
            <p:ph type="ctrTitle"/>
          </p:nvPr>
        </p:nvSpPr>
        <p:spPr>
          <a:xfrm>
            <a:off x="4858439" y="583417"/>
            <a:ext cx="6984694" cy="1655762"/>
          </a:xfrm>
        </p:spPr>
        <p:txBody>
          <a:bodyPr anchor="b"/>
          <a:lstStyle>
            <a:lvl1pPr algn="ctr">
              <a:defRPr sz="6000" b="1"/>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FBFC4B5-C58D-486C-BF8A-5421E29ABE22}"/>
              </a:ext>
            </a:extLst>
          </p:cNvPr>
          <p:cNvSpPr>
            <a:spLocks noGrp="1"/>
          </p:cNvSpPr>
          <p:nvPr>
            <p:ph type="subTitle" idx="1"/>
          </p:nvPr>
        </p:nvSpPr>
        <p:spPr>
          <a:xfrm>
            <a:off x="4858439" y="4204473"/>
            <a:ext cx="6984694" cy="688201"/>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22A82254-6F37-402D-8464-53AFE49C9B1F}"/>
              </a:ext>
            </a:extLst>
          </p:cNvPr>
          <p:cNvSpPr>
            <a:spLocks noGrp="1"/>
          </p:cNvSpPr>
          <p:nvPr>
            <p:ph type="dt" sz="half" idx="10"/>
          </p:nvPr>
        </p:nvSpPr>
        <p:spPr>
          <a:xfrm>
            <a:off x="4858439" y="6322152"/>
            <a:ext cx="2743200" cy="365125"/>
          </a:xfrm>
        </p:spPr>
        <p:txBody>
          <a:bodyPr/>
          <a:lstStyle/>
          <a:p>
            <a:fld id="{BB0B93B3-35BD-4758-811E-5E64431AD7E9}" type="datetimeFigureOut">
              <a:rPr lang="en-GB" smtClean="0"/>
              <a:t>07/04/2020</a:t>
            </a:fld>
            <a:endParaRPr lang="en-GB" dirty="0"/>
          </a:p>
        </p:txBody>
      </p:sp>
      <p:sp>
        <p:nvSpPr>
          <p:cNvPr id="6" name="Slide Number Placeholder 5">
            <a:extLst>
              <a:ext uri="{FF2B5EF4-FFF2-40B4-BE49-F238E27FC236}">
                <a16:creationId xmlns:a16="http://schemas.microsoft.com/office/drawing/2014/main" id="{4A4BFC06-0E64-414C-82D9-61F47D50DD98}"/>
              </a:ext>
            </a:extLst>
          </p:cNvPr>
          <p:cNvSpPr>
            <a:spLocks noGrp="1"/>
          </p:cNvSpPr>
          <p:nvPr>
            <p:ph type="sldNum" sz="quarter" idx="12"/>
          </p:nvPr>
        </p:nvSpPr>
        <p:spPr>
          <a:xfrm>
            <a:off x="9099933" y="6311900"/>
            <a:ext cx="2743200" cy="365125"/>
          </a:xfrm>
        </p:spPr>
        <p:txBody>
          <a:bodyPr/>
          <a:lstStyle/>
          <a:p>
            <a:fld id="{967F3D09-C2E8-4812-8A90-A5D5494CDCA8}" type="slidenum">
              <a:rPr lang="en-GB" smtClean="0"/>
              <a:t>‹#›</a:t>
            </a:fld>
            <a:endParaRPr lang="en-GB"/>
          </a:p>
        </p:txBody>
      </p:sp>
      <p:pic>
        <p:nvPicPr>
          <p:cNvPr id="7" name="Picture 6" descr="A picture containing businesscard&#10;&#10;Description automatically generated">
            <a:extLst>
              <a:ext uri="{FF2B5EF4-FFF2-40B4-BE49-F238E27FC236}">
                <a16:creationId xmlns:a16="http://schemas.microsoft.com/office/drawing/2014/main" id="{E0B8899B-603C-4AF4-BFF4-F32F3706BDA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39" r="2" b="750"/>
          <a:stretch/>
        </p:blipFill>
        <p:spPr>
          <a:xfrm>
            <a:off x="0" y="0"/>
            <a:ext cx="4635571" cy="6857990"/>
          </a:xfrm>
          <a:prstGeom prst="rect">
            <a:avLst/>
          </a:prstGeom>
          <a:effectLst/>
        </p:spPr>
      </p:pic>
    </p:spTree>
    <p:extLst>
      <p:ext uri="{BB962C8B-B14F-4D97-AF65-F5344CB8AC3E}">
        <p14:creationId xmlns:p14="http://schemas.microsoft.com/office/powerpoint/2010/main" val="3931194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DF295-A77D-49A5-9B78-A2A192C49F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670B5F3-F826-4AFA-929F-1D4E48B1EB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F9D2591-5AF5-4C9F-9115-78BCE7521D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3700FDA-D9AF-4288-8C9E-4BD1F50A56F4}"/>
              </a:ext>
            </a:extLst>
          </p:cNvPr>
          <p:cNvSpPr>
            <a:spLocks noGrp="1"/>
          </p:cNvSpPr>
          <p:nvPr>
            <p:ph type="dt" sz="half" idx="10"/>
          </p:nvPr>
        </p:nvSpPr>
        <p:spPr/>
        <p:txBody>
          <a:bodyPr/>
          <a:lstStyle/>
          <a:p>
            <a:fld id="{BB0B93B3-35BD-4758-811E-5E64431AD7E9}" type="datetimeFigureOut">
              <a:rPr lang="en-GB" smtClean="0"/>
              <a:t>07/04/2020</a:t>
            </a:fld>
            <a:endParaRPr lang="en-GB"/>
          </a:p>
        </p:txBody>
      </p:sp>
      <p:sp>
        <p:nvSpPr>
          <p:cNvPr id="6" name="Footer Placeholder 5">
            <a:extLst>
              <a:ext uri="{FF2B5EF4-FFF2-40B4-BE49-F238E27FC236}">
                <a16:creationId xmlns:a16="http://schemas.microsoft.com/office/drawing/2014/main" id="{23F6BC5B-AA36-430A-9922-D1A0926A973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8F0ADDC3-7549-4505-8DC1-27A686BFB69F}"/>
              </a:ext>
            </a:extLst>
          </p:cNvPr>
          <p:cNvSpPr>
            <a:spLocks noGrp="1"/>
          </p:cNvSpPr>
          <p:nvPr>
            <p:ph type="sldNum" sz="quarter" idx="12"/>
          </p:nvPr>
        </p:nvSpPr>
        <p:spPr/>
        <p:txBody>
          <a:bodyPr/>
          <a:lstStyle/>
          <a:p>
            <a:fld id="{967F3D09-C2E8-4812-8A90-A5D5494CDCA8}" type="slidenum">
              <a:rPr lang="en-GB" smtClean="0"/>
              <a:t>‹#›</a:t>
            </a:fld>
            <a:endParaRPr lang="en-GB"/>
          </a:p>
        </p:txBody>
      </p:sp>
    </p:spTree>
    <p:extLst>
      <p:ext uri="{BB962C8B-B14F-4D97-AF65-F5344CB8AC3E}">
        <p14:creationId xmlns:p14="http://schemas.microsoft.com/office/powerpoint/2010/main" val="1834991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047E6-35A1-49C7-A7AB-BEBC46C719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BD4AAE4-A73F-47C6-AA8F-ED045EC4D3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9A29740-5E99-44D0-A521-CCED5F76DE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AE7FCCD-4162-4181-850A-E85AA48E7940}"/>
              </a:ext>
            </a:extLst>
          </p:cNvPr>
          <p:cNvSpPr>
            <a:spLocks noGrp="1"/>
          </p:cNvSpPr>
          <p:nvPr>
            <p:ph type="dt" sz="half" idx="10"/>
          </p:nvPr>
        </p:nvSpPr>
        <p:spPr/>
        <p:txBody>
          <a:bodyPr/>
          <a:lstStyle/>
          <a:p>
            <a:fld id="{BB0B93B3-35BD-4758-811E-5E64431AD7E9}" type="datetimeFigureOut">
              <a:rPr lang="en-GB" smtClean="0"/>
              <a:t>07/04/2020</a:t>
            </a:fld>
            <a:endParaRPr lang="en-GB"/>
          </a:p>
        </p:txBody>
      </p:sp>
      <p:sp>
        <p:nvSpPr>
          <p:cNvPr id="6" name="Footer Placeholder 5">
            <a:extLst>
              <a:ext uri="{FF2B5EF4-FFF2-40B4-BE49-F238E27FC236}">
                <a16:creationId xmlns:a16="http://schemas.microsoft.com/office/drawing/2014/main" id="{6078492E-B1C5-4B29-8907-AA867CC6298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02E7866C-14C2-4CCD-831F-FAAA20185346}"/>
              </a:ext>
            </a:extLst>
          </p:cNvPr>
          <p:cNvSpPr>
            <a:spLocks noGrp="1"/>
          </p:cNvSpPr>
          <p:nvPr>
            <p:ph type="sldNum" sz="quarter" idx="12"/>
          </p:nvPr>
        </p:nvSpPr>
        <p:spPr/>
        <p:txBody>
          <a:bodyPr/>
          <a:lstStyle/>
          <a:p>
            <a:fld id="{967F3D09-C2E8-4812-8A90-A5D5494CDCA8}" type="slidenum">
              <a:rPr lang="en-GB" smtClean="0"/>
              <a:t>‹#›</a:t>
            </a:fld>
            <a:endParaRPr lang="en-GB"/>
          </a:p>
        </p:txBody>
      </p:sp>
    </p:spTree>
    <p:extLst>
      <p:ext uri="{BB962C8B-B14F-4D97-AF65-F5344CB8AC3E}">
        <p14:creationId xmlns:p14="http://schemas.microsoft.com/office/powerpoint/2010/main" val="3506666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083CB-5CBA-4075-BA21-45F22F52289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ABE0204-93B4-4799-A0C9-11E978DF541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822DC0-3C30-4491-B881-D17454596814}"/>
              </a:ext>
            </a:extLst>
          </p:cNvPr>
          <p:cNvSpPr>
            <a:spLocks noGrp="1"/>
          </p:cNvSpPr>
          <p:nvPr>
            <p:ph type="dt" sz="half" idx="10"/>
          </p:nvPr>
        </p:nvSpPr>
        <p:spPr/>
        <p:txBody>
          <a:bodyPr/>
          <a:lstStyle/>
          <a:p>
            <a:fld id="{BB0B93B3-35BD-4758-811E-5E64431AD7E9}" type="datetimeFigureOut">
              <a:rPr lang="en-GB" smtClean="0"/>
              <a:t>07/04/2020</a:t>
            </a:fld>
            <a:endParaRPr lang="en-GB"/>
          </a:p>
        </p:txBody>
      </p:sp>
      <p:sp>
        <p:nvSpPr>
          <p:cNvPr id="5" name="Footer Placeholder 4">
            <a:extLst>
              <a:ext uri="{FF2B5EF4-FFF2-40B4-BE49-F238E27FC236}">
                <a16:creationId xmlns:a16="http://schemas.microsoft.com/office/drawing/2014/main" id="{E949AA22-C020-4E1B-B9A0-CE769834BBD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ACBCC0F6-B964-4815-979D-5123FDC487E3}"/>
              </a:ext>
            </a:extLst>
          </p:cNvPr>
          <p:cNvSpPr>
            <a:spLocks noGrp="1"/>
          </p:cNvSpPr>
          <p:nvPr>
            <p:ph type="sldNum" sz="quarter" idx="12"/>
          </p:nvPr>
        </p:nvSpPr>
        <p:spPr/>
        <p:txBody>
          <a:bodyPr/>
          <a:lstStyle/>
          <a:p>
            <a:fld id="{967F3D09-C2E8-4812-8A90-A5D5494CDCA8}" type="slidenum">
              <a:rPr lang="en-GB" smtClean="0"/>
              <a:t>‹#›</a:t>
            </a:fld>
            <a:endParaRPr lang="en-GB"/>
          </a:p>
        </p:txBody>
      </p:sp>
    </p:spTree>
    <p:extLst>
      <p:ext uri="{BB962C8B-B14F-4D97-AF65-F5344CB8AC3E}">
        <p14:creationId xmlns:p14="http://schemas.microsoft.com/office/powerpoint/2010/main" val="1234690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D1859D-5A29-4DE1-B90D-81CCE29EA90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700C763-577A-4BDC-BF0B-94CAF140A46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5B93B4-FE88-4E3F-B30E-A9F0D57CD58A}"/>
              </a:ext>
            </a:extLst>
          </p:cNvPr>
          <p:cNvSpPr>
            <a:spLocks noGrp="1"/>
          </p:cNvSpPr>
          <p:nvPr>
            <p:ph type="dt" sz="half" idx="10"/>
          </p:nvPr>
        </p:nvSpPr>
        <p:spPr/>
        <p:txBody>
          <a:bodyPr/>
          <a:lstStyle/>
          <a:p>
            <a:fld id="{BB0B93B3-35BD-4758-811E-5E64431AD7E9}" type="datetimeFigureOut">
              <a:rPr lang="en-GB" smtClean="0"/>
              <a:t>07/04/2020</a:t>
            </a:fld>
            <a:endParaRPr lang="en-GB"/>
          </a:p>
        </p:txBody>
      </p:sp>
      <p:sp>
        <p:nvSpPr>
          <p:cNvPr id="5" name="Footer Placeholder 4">
            <a:extLst>
              <a:ext uri="{FF2B5EF4-FFF2-40B4-BE49-F238E27FC236}">
                <a16:creationId xmlns:a16="http://schemas.microsoft.com/office/drawing/2014/main" id="{BA14BDC4-9ADF-4F79-9487-52E9437353C5}"/>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3692FDB3-3AA9-4852-B35C-B9E7A419F693}"/>
              </a:ext>
            </a:extLst>
          </p:cNvPr>
          <p:cNvSpPr>
            <a:spLocks noGrp="1"/>
          </p:cNvSpPr>
          <p:nvPr>
            <p:ph type="sldNum" sz="quarter" idx="12"/>
          </p:nvPr>
        </p:nvSpPr>
        <p:spPr/>
        <p:txBody>
          <a:bodyPr/>
          <a:lstStyle/>
          <a:p>
            <a:fld id="{967F3D09-C2E8-4812-8A90-A5D5494CDCA8}" type="slidenum">
              <a:rPr lang="en-GB" smtClean="0"/>
              <a:t>‹#›</a:t>
            </a:fld>
            <a:endParaRPr lang="en-GB"/>
          </a:p>
        </p:txBody>
      </p:sp>
    </p:spTree>
    <p:extLst>
      <p:ext uri="{BB962C8B-B14F-4D97-AF65-F5344CB8AC3E}">
        <p14:creationId xmlns:p14="http://schemas.microsoft.com/office/powerpoint/2010/main" val="2620869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80324-266A-4E85-8CF4-A18E3D8AB748}"/>
              </a:ext>
            </a:extLst>
          </p:cNvPr>
          <p:cNvSpPr>
            <a:spLocks noGrp="1"/>
          </p:cNvSpPr>
          <p:nvPr>
            <p:ph type="title"/>
          </p:nvPr>
        </p:nvSpPr>
        <p:spPr>
          <a:xfrm>
            <a:off x="4764792" y="410368"/>
            <a:ext cx="7083847" cy="1325563"/>
          </a:xfrm>
        </p:spPr>
        <p:txBody>
          <a:bodyPr/>
          <a:lstStyle>
            <a:lvl1pPr>
              <a:defRPr b="1"/>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14777CF1-3CAE-4BE9-AA55-A1F1E090C321}"/>
              </a:ext>
            </a:extLst>
          </p:cNvPr>
          <p:cNvSpPr>
            <a:spLocks noGrp="1"/>
          </p:cNvSpPr>
          <p:nvPr>
            <p:ph idx="1"/>
          </p:nvPr>
        </p:nvSpPr>
        <p:spPr>
          <a:xfrm>
            <a:off x="4847422" y="1858307"/>
            <a:ext cx="7001215"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5278939-1858-4D8A-B67A-F3ACA4A38C1C}"/>
              </a:ext>
            </a:extLst>
          </p:cNvPr>
          <p:cNvSpPr>
            <a:spLocks noGrp="1"/>
          </p:cNvSpPr>
          <p:nvPr>
            <p:ph type="dt" sz="half" idx="10"/>
          </p:nvPr>
        </p:nvSpPr>
        <p:spPr>
          <a:xfrm>
            <a:off x="4847422" y="6332021"/>
            <a:ext cx="2743200" cy="365125"/>
          </a:xfrm>
        </p:spPr>
        <p:txBody>
          <a:bodyPr/>
          <a:lstStyle/>
          <a:p>
            <a:fld id="{BB0B93B3-35BD-4758-811E-5E64431AD7E9}" type="datetimeFigureOut">
              <a:rPr lang="en-GB" smtClean="0"/>
              <a:t>07/04/2020</a:t>
            </a:fld>
            <a:endParaRPr lang="en-GB"/>
          </a:p>
        </p:txBody>
      </p:sp>
      <p:sp>
        <p:nvSpPr>
          <p:cNvPr id="6" name="Slide Number Placeholder 5">
            <a:extLst>
              <a:ext uri="{FF2B5EF4-FFF2-40B4-BE49-F238E27FC236}">
                <a16:creationId xmlns:a16="http://schemas.microsoft.com/office/drawing/2014/main" id="{7800D859-D9DB-4C96-AFC2-E4DDCF3ADC63}"/>
              </a:ext>
            </a:extLst>
          </p:cNvPr>
          <p:cNvSpPr>
            <a:spLocks noGrp="1"/>
          </p:cNvSpPr>
          <p:nvPr>
            <p:ph type="sldNum" sz="quarter" idx="12"/>
          </p:nvPr>
        </p:nvSpPr>
        <p:spPr>
          <a:xfrm>
            <a:off x="9105437" y="6344185"/>
            <a:ext cx="2743200" cy="365125"/>
          </a:xfrm>
        </p:spPr>
        <p:txBody>
          <a:bodyPr/>
          <a:lstStyle/>
          <a:p>
            <a:fld id="{967F3D09-C2E8-4812-8A90-A5D5494CDCA8}" type="slidenum">
              <a:rPr lang="en-GB" smtClean="0"/>
              <a:t>‹#›</a:t>
            </a:fld>
            <a:endParaRPr lang="en-GB"/>
          </a:p>
        </p:txBody>
      </p:sp>
      <p:pic>
        <p:nvPicPr>
          <p:cNvPr id="7" name="Picture 6" descr="A picture containing businesscard&#10;&#10;Description automatically generated">
            <a:extLst>
              <a:ext uri="{FF2B5EF4-FFF2-40B4-BE49-F238E27FC236}">
                <a16:creationId xmlns:a16="http://schemas.microsoft.com/office/drawing/2014/main" id="{BD795B31-62BE-41AA-8498-B64C81D7ED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39" r="2" b="750"/>
          <a:stretch/>
        </p:blipFill>
        <p:spPr>
          <a:xfrm>
            <a:off x="0" y="10"/>
            <a:ext cx="4635571" cy="6857990"/>
          </a:xfrm>
          <a:prstGeom prst="rect">
            <a:avLst/>
          </a:prstGeom>
          <a:effectLst/>
        </p:spPr>
      </p:pic>
    </p:spTree>
    <p:extLst>
      <p:ext uri="{BB962C8B-B14F-4D97-AF65-F5344CB8AC3E}">
        <p14:creationId xmlns:p14="http://schemas.microsoft.com/office/powerpoint/2010/main" val="3688409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0B584-0A08-4873-B883-A872D94BBC1B}"/>
              </a:ext>
            </a:extLst>
          </p:cNvPr>
          <p:cNvSpPr>
            <a:spLocks noGrp="1"/>
          </p:cNvSpPr>
          <p:nvPr>
            <p:ph type="title"/>
          </p:nvPr>
        </p:nvSpPr>
        <p:spPr>
          <a:xfrm>
            <a:off x="3778786" y="365125"/>
            <a:ext cx="8086380" cy="1325563"/>
          </a:xfrm>
        </p:spPr>
        <p:txBody>
          <a:body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6CEFD445-3976-4794-B81D-252054EE4B76}"/>
              </a:ext>
            </a:extLst>
          </p:cNvPr>
          <p:cNvSpPr>
            <a:spLocks noGrp="1"/>
          </p:cNvSpPr>
          <p:nvPr>
            <p:ph type="dt" sz="half" idx="10"/>
          </p:nvPr>
        </p:nvSpPr>
        <p:spPr>
          <a:xfrm>
            <a:off x="3778786" y="6310312"/>
            <a:ext cx="2743200" cy="365125"/>
          </a:xfrm>
        </p:spPr>
        <p:txBody>
          <a:bodyPr/>
          <a:lstStyle/>
          <a:p>
            <a:fld id="{BB0B93B3-35BD-4758-811E-5E64431AD7E9}" type="datetimeFigureOut">
              <a:rPr lang="en-GB" smtClean="0"/>
              <a:t>07/04/2020</a:t>
            </a:fld>
            <a:endParaRPr lang="en-GB" dirty="0"/>
          </a:p>
        </p:txBody>
      </p:sp>
      <p:sp>
        <p:nvSpPr>
          <p:cNvPr id="5" name="Slide Number Placeholder 4">
            <a:extLst>
              <a:ext uri="{FF2B5EF4-FFF2-40B4-BE49-F238E27FC236}">
                <a16:creationId xmlns:a16="http://schemas.microsoft.com/office/drawing/2014/main" id="{EE204FB9-3059-4B61-90D8-7CA41600FA52}"/>
              </a:ext>
            </a:extLst>
          </p:cNvPr>
          <p:cNvSpPr>
            <a:spLocks noGrp="1"/>
          </p:cNvSpPr>
          <p:nvPr>
            <p:ph type="sldNum" sz="quarter" idx="12"/>
          </p:nvPr>
        </p:nvSpPr>
        <p:spPr/>
        <p:txBody>
          <a:bodyPr/>
          <a:lstStyle/>
          <a:p>
            <a:fld id="{967F3D09-C2E8-4812-8A90-A5D5494CDCA8}" type="slidenum">
              <a:rPr lang="en-GB" smtClean="0"/>
              <a:t>‹#›</a:t>
            </a:fld>
            <a:endParaRPr lang="en-GB"/>
          </a:p>
        </p:txBody>
      </p:sp>
      <p:sp>
        <p:nvSpPr>
          <p:cNvPr id="8" name="Text Placeholder 2">
            <a:extLst>
              <a:ext uri="{FF2B5EF4-FFF2-40B4-BE49-F238E27FC236}">
                <a16:creationId xmlns:a16="http://schemas.microsoft.com/office/drawing/2014/main" id="{505EA806-1EC6-464B-89DE-9D6BC7ACC111}"/>
              </a:ext>
            </a:extLst>
          </p:cNvPr>
          <p:cNvSpPr>
            <a:spLocks noGrp="1"/>
          </p:cNvSpPr>
          <p:nvPr>
            <p:ph type="body" idx="1"/>
          </p:nvPr>
        </p:nvSpPr>
        <p:spPr>
          <a:xfrm>
            <a:off x="3778786" y="2027103"/>
            <a:ext cx="8086378" cy="41313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10" name="Picture 9" descr="A close up of a logo&#10;&#10;Description automatically generated">
            <a:extLst>
              <a:ext uri="{FF2B5EF4-FFF2-40B4-BE49-F238E27FC236}">
                <a16:creationId xmlns:a16="http://schemas.microsoft.com/office/drawing/2014/main" id="{1BB811F8-9573-45C5-B1C6-8B53ADE899D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1175"/>
          <a:stretch/>
        </p:blipFill>
        <p:spPr>
          <a:xfrm>
            <a:off x="0" y="0"/>
            <a:ext cx="3514381" cy="6858000"/>
          </a:xfrm>
          <a:prstGeom prst="rect">
            <a:avLst/>
          </a:prstGeom>
        </p:spPr>
      </p:pic>
      <p:sp>
        <p:nvSpPr>
          <p:cNvPr id="11" name="Text Placeholder 2">
            <a:extLst>
              <a:ext uri="{FF2B5EF4-FFF2-40B4-BE49-F238E27FC236}">
                <a16:creationId xmlns:a16="http://schemas.microsoft.com/office/drawing/2014/main" id="{1FAE2CC4-AC7F-41D5-84A2-BD2E2ECC54FE}"/>
              </a:ext>
            </a:extLst>
          </p:cNvPr>
          <p:cNvSpPr>
            <a:spLocks noGrp="1"/>
          </p:cNvSpPr>
          <p:nvPr>
            <p:ph type="body" idx="13" hasCustomPrompt="1"/>
          </p:nvPr>
        </p:nvSpPr>
        <p:spPr>
          <a:xfrm>
            <a:off x="962139" y="2610998"/>
            <a:ext cx="2122584" cy="1685580"/>
          </a:xfrm>
        </p:spPr>
        <p:txBody>
          <a:bodyPr anchor="ctr">
            <a:normAutofit/>
          </a:bodyPr>
          <a:lstStyle>
            <a:lvl1pPr marL="0" indent="0" algn="ctr">
              <a:buNone/>
              <a:defRPr sz="2000">
                <a:ln>
                  <a:solidFill>
                    <a:schemeClr val="bg1"/>
                  </a:solidFill>
                </a:ln>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Text</a:t>
            </a:r>
          </a:p>
        </p:txBody>
      </p:sp>
    </p:spTree>
    <p:extLst>
      <p:ext uri="{BB962C8B-B14F-4D97-AF65-F5344CB8AC3E}">
        <p14:creationId xmlns:p14="http://schemas.microsoft.com/office/powerpoint/2010/main" val="1474621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CEFD445-3976-4794-B81D-252054EE4B76}"/>
              </a:ext>
            </a:extLst>
          </p:cNvPr>
          <p:cNvSpPr>
            <a:spLocks noGrp="1"/>
          </p:cNvSpPr>
          <p:nvPr>
            <p:ph type="dt" sz="half" idx="10"/>
          </p:nvPr>
        </p:nvSpPr>
        <p:spPr>
          <a:xfrm>
            <a:off x="3778786" y="6310312"/>
            <a:ext cx="2743200" cy="365125"/>
          </a:xfrm>
        </p:spPr>
        <p:txBody>
          <a:bodyPr/>
          <a:lstStyle/>
          <a:p>
            <a:fld id="{BB0B93B3-35BD-4758-811E-5E64431AD7E9}" type="datetimeFigureOut">
              <a:rPr lang="en-GB" smtClean="0"/>
              <a:t>07/04/2020</a:t>
            </a:fld>
            <a:endParaRPr lang="en-GB" dirty="0"/>
          </a:p>
        </p:txBody>
      </p:sp>
      <p:sp>
        <p:nvSpPr>
          <p:cNvPr id="5" name="Slide Number Placeholder 4">
            <a:extLst>
              <a:ext uri="{FF2B5EF4-FFF2-40B4-BE49-F238E27FC236}">
                <a16:creationId xmlns:a16="http://schemas.microsoft.com/office/drawing/2014/main" id="{EE204FB9-3059-4B61-90D8-7CA41600FA52}"/>
              </a:ext>
            </a:extLst>
          </p:cNvPr>
          <p:cNvSpPr>
            <a:spLocks noGrp="1"/>
          </p:cNvSpPr>
          <p:nvPr>
            <p:ph type="sldNum" sz="quarter" idx="12"/>
          </p:nvPr>
        </p:nvSpPr>
        <p:spPr/>
        <p:txBody>
          <a:bodyPr/>
          <a:lstStyle/>
          <a:p>
            <a:fld id="{967F3D09-C2E8-4812-8A90-A5D5494CDCA8}" type="slidenum">
              <a:rPr lang="en-GB" smtClean="0"/>
              <a:t>‹#›</a:t>
            </a:fld>
            <a:endParaRPr lang="en-GB"/>
          </a:p>
        </p:txBody>
      </p:sp>
      <p:pic>
        <p:nvPicPr>
          <p:cNvPr id="10" name="Picture 9" descr="A close up of a logo&#10;&#10;Description automatically generated">
            <a:extLst>
              <a:ext uri="{FF2B5EF4-FFF2-40B4-BE49-F238E27FC236}">
                <a16:creationId xmlns:a16="http://schemas.microsoft.com/office/drawing/2014/main" id="{1BB811F8-9573-45C5-B1C6-8B53ADE899D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1175"/>
          <a:stretch/>
        </p:blipFill>
        <p:spPr>
          <a:xfrm>
            <a:off x="0" y="0"/>
            <a:ext cx="3514381" cy="6858000"/>
          </a:xfrm>
          <a:prstGeom prst="rect">
            <a:avLst/>
          </a:prstGeom>
        </p:spPr>
      </p:pic>
      <p:sp>
        <p:nvSpPr>
          <p:cNvPr id="8" name="Text Placeholder 2">
            <a:extLst>
              <a:ext uri="{FF2B5EF4-FFF2-40B4-BE49-F238E27FC236}">
                <a16:creationId xmlns:a16="http://schemas.microsoft.com/office/drawing/2014/main" id="{505EA806-1EC6-464B-89DE-9D6BC7ACC111}"/>
              </a:ext>
            </a:extLst>
          </p:cNvPr>
          <p:cNvSpPr>
            <a:spLocks noGrp="1"/>
          </p:cNvSpPr>
          <p:nvPr>
            <p:ph type="body" idx="1" hasCustomPrompt="1"/>
          </p:nvPr>
        </p:nvSpPr>
        <p:spPr>
          <a:xfrm>
            <a:off x="962139" y="2610998"/>
            <a:ext cx="2122584" cy="1685580"/>
          </a:xfrm>
        </p:spPr>
        <p:txBody>
          <a:bodyPr anchor="ctr">
            <a:normAutofit/>
          </a:bodyPr>
          <a:lstStyle>
            <a:lvl1pPr marL="0" indent="0" algn="ctr">
              <a:buNone/>
              <a:defRPr sz="2000">
                <a:ln>
                  <a:solidFill>
                    <a:schemeClr val="bg1"/>
                  </a:solidFill>
                </a:ln>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Text</a:t>
            </a:r>
          </a:p>
        </p:txBody>
      </p:sp>
    </p:spTree>
    <p:extLst>
      <p:ext uri="{BB962C8B-B14F-4D97-AF65-F5344CB8AC3E}">
        <p14:creationId xmlns:p14="http://schemas.microsoft.com/office/powerpoint/2010/main" val="285522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4054A-99B3-4C04-B5FA-8FF7B157BE3A}"/>
              </a:ext>
            </a:extLst>
          </p:cNvPr>
          <p:cNvSpPr>
            <a:spLocks noGrp="1"/>
          </p:cNvSpPr>
          <p:nvPr>
            <p:ph type="title"/>
          </p:nvPr>
        </p:nvSpPr>
        <p:spPr>
          <a:xfrm>
            <a:off x="4737252" y="528811"/>
            <a:ext cx="7127912" cy="2900190"/>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08A6CD8-9FF7-440C-B34B-8B2268B033AD}"/>
              </a:ext>
            </a:extLst>
          </p:cNvPr>
          <p:cNvSpPr>
            <a:spLocks noGrp="1"/>
          </p:cNvSpPr>
          <p:nvPr>
            <p:ph type="body" idx="1"/>
          </p:nvPr>
        </p:nvSpPr>
        <p:spPr>
          <a:xfrm>
            <a:off x="4737251" y="3712685"/>
            <a:ext cx="7127911" cy="237696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90180CDA-F079-4B96-B951-4C8873F8BD76}"/>
              </a:ext>
            </a:extLst>
          </p:cNvPr>
          <p:cNvSpPr>
            <a:spLocks noGrp="1"/>
          </p:cNvSpPr>
          <p:nvPr>
            <p:ph type="dt" sz="half" idx="10"/>
          </p:nvPr>
        </p:nvSpPr>
        <p:spPr>
          <a:xfrm>
            <a:off x="5068677" y="6355967"/>
            <a:ext cx="2743200" cy="365125"/>
          </a:xfrm>
        </p:spPr>
        <p:txBody>
          <a:bodyPr/>
          <a:lstStyle/>
          <a:p>
            <a:fld id="{BB0B93B3-35BD-4758-811E-5E64431AD7E9}" type="datetimeFigureOut">
              <a:rPr lang="en-GB" smtClean="0"/>
              <a:t>07/04/2020</a:t>
            </a:fld>
            <a:endParaRPr lang="en-GB" dirty="0"/>
          </a:p>
        </p:txBody>
      </p:sp>
      <p:sp>
        <p:nvSpPr>
          <p:cNvPr id="6" name="Slide Number Placeholder 5">
            <a:extLst>
              <a:ext uri="{FF2B5EF4-FFF2-40B4-BE49-F238E27FC236}">
                <a16:creationId xmlns:a16="http://schemas.microsoft.com/office/drawing/2014/main" id="{B6949AB6-4E23-4964-A673-A654A3A4B210}"/>
              </a:ext>
            </a:extLst>
          </p:cNvPr>
          <p:cNvSpPr>
            <a:spLocks noGrp="1"/>
          </p:cNvSpPr>
          <p:nvPr>
            <p:ph type="sldNum" sz="quarter" idx="12"/>
          </p:nvPr>
        </p:nvSpPr>
        <p:spPr/>
        <p:txBody>
          <a:bodyPr/>
          <a:lstStyle/>
          <a:p>
            <a:fld id="{967F3D09-C2E8-4812-8A90-A5D5494CDCA8}" type="slidenum">
              <a:rPr lang="en-GB" smtClean="0"/>
              <a:t>‹#›</a:t>
            </a:fld>
            <a:endParaRPr lang="en-GB"/>
          </a:p>
        </p:txBody>
      </p:sp>
    </p:spTree>
    <p:extLst>
      <p:ext uri="{BB962C8B-B14F-4D97-AF65-F5344CB8AC3E}">
        <p14:creationId xmlns:p14="http://schemas.microsoft.com/office/powerpoint/2010/main" val="4102381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DDAC9-7C43-4595-A9A9-6651981856B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0381C13-E3AA-4643-9A3B-14D201FA377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41829A6-03F2-43F7-86B7-A122AEB27D3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ACB0B52-CF98-42F9-B09C-39E98B420CBA}"/>
              </a:ext>
            </a:extLst>
          </p:cNvPr>
          <p:cNvSpPr>
            <a:spLocks noGrp="1"/>
          </p:cNvSpPr>
          <p:nvPr>
            <p:ph type="dt" sz="half" idx="10"/>
          </p:nvPr>
        </p:nvSpPr>
        <p:spPr/>
        <p:txBody>
          <a:bodyPr/>
          <a:lstStyle/>
          <a:p>
            <a:fld id="{BB0B93B3-35BD-4758-811E-5E64431AD7E9}" type="datetimeFigureOut">
              <a:rPr lang="en-GB" smtClean="0"/>
              <a:t>07/04/2020</a:t>
            </a:fld>
            <a:endParaRPr lang="en-GB"/>
          </a:p>
        </p:txBody>
      </p:sp>
      <p:sp>
        <p:nvSpPr>
          <p:cNvPr id="6" name="Footer Placeholder 5">
            <a:extLst>
              <a:ext uri="{FF2B5EF4-FFF2-40B4-BE49-F238E27FC236}">
                <a16:creationId xmlns:a16="http://schemas.microsoft.com/office/drawing/2014/main" id="{4D9C56CC-6C2F-4420-A451-744B1D19542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B8B92398-FD47-404C-B339-91EC31DB3F14}"/>
              </a:ext>
            </a:extLst>
          </p:cNvPr>
          <p:cNvSpPr>
            <a:spLocks noGrp="1"/>
          </p:cNvSpPr>
          <p:nvPr>
            <p:ph type="sldNum" sz="quarter" idx="12"/>
          </p:nvPr>
        </p:nvSpPr>
        <p:spPr/>
        <p:txBody>
          <a:bodyPr/>
          <a:lstStyle/>
          <a:p>
            <a:fld id="{967F3D09-C2E8-4812-8A90-A5D5494CDCA8}" type="slidenum">
              <a:rPr lang="en-GB" smtClean="0"/>
              <a:t>‹#›</a:t>
            </a:fld>
            <a:endParaRPr lang="en-GB"/>
          </a:p>
        </p:txBody>
      </p:sp>
    </p:spTree>
    <p:extLst>
      <p:ext uri="{BB962C8B-B14F-4D97-AF65-F5344CB8AC3E}">
        <p14:creationId xmlns:p14="http://schemas.microsoft.com/office/powerpoint/2010/main" val="2714127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80E2C-49C5-494A-8B35-F2DAFFB8939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5B4385E-1F0F-42E6-9E54-F827004599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F7F56AB-EF7D-4697-ACB5-57B7FD12A04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2204A78-95C7-4123-9A81-B288EF6D31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2562128-4C16-4B12-9F39-306C988B77D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F261A00-9F58-47A3-8333-D334A38FF3E3}"/>
              </a:ext>
            </a:extLst>
          </p:cNvPr>
          <p:cNvSpPr>
            <a:spLocks noGrp="1"/>
          </p:cNvSpPr>
          <p:nvPr>
            <p:ph type="dt" sz="half" idx="10"/>
          </p:nvPr>
        </p:nvSpPr>
        <p:spPr/>
        <p:txBody>
          <a:bodyPr/>
          <a:lstStyle/>
          <a:p>
            <a:fld id="{BB0B93B3-35BD-4758-811E-5E64431AD7E9}" type="datetimeFigureOut">
              <a:rPr lang="en-GB" smtClean="0"/>
              <a:t>07/04/2020</a:t>
            </a:fld>
            <a:endParaRPr lang="en-GB"/>
          </a:p>
        </p:txBody>
      </p:sp>
      <p:sp>
        <p:nvSpPr>
          <p:cNvPr id="8" name="Footer Placeholder 7">
            <a:extLst>
              <a:ext uri="{FF2B5EF4-FFF2-40B4-BE49-F238E27FC236}">
                <a16:creationId xmlns:a16="http://schemas.microsoft.com/office/drawing/2014/main" id="{78AED068-C51D-40AC-8C8E-0CC9436A3D1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8202459C-012C-4B31-8DE8-FF83C6AA5AC2}"/>
              </a:ext>
            </a:extLst>
          </p:cNvPr>
          <p:cNvSpPr>
            <a:spLocks noGrp="1"/>
          </p:cNvSpPr>
          <p:nvPr>
            <p:ph type="sldNum" sz="quarter" idx="12"/>
          </p:nvPr>
        </p:nvSpPr>
        <p:spPr/>
        <p:txBody>
          <a:bodyPr/>
          <a:lstStyle/>
          <a:p>
            <a:fld id="{967F3D09-C2E8-4812-8A90-A5D5494CDCA8}" type="slidenum">
              <a:rPr lang="en-GB" smtClean="0"/>
              <a:t>‹#›</a:t>
            </a:fld>
            <a:endParaRPr lang="en-GB"/>
          </a:p>
        </p:txBody>
      </p:sp>
    </p:spTree>
    <p:extLst>
      <p:ext uri="{BB962C8B-B14F-4D97-AF65-F5344CB8AC3E}">
        <p14:creationId xmlns:p14="http://schemas.microsoft.com/office/powerpoint/2010/main" val="711047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7BA55-76EF-4591-889F-227DC8095C6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B48D394-501A-45CA-BA97-1A4DDD5A9CF1}"/>
              </a:ext>
            </a:extLst>
          </p:cNvPr>
          <p:cNvSpPr>
            <a:spLocks noGrp="1"/>
          </p:cNvSpPr>
          <p:nvPr>
            <p:ph type="dt" sz="half" idx="10"/>
          </p:nvPr>
        </p:nvSpPr>
        <p:spPr/>
        <p:txBody>
          <a:bodyPr/>
          <a:lstStyle/>
          <a:p>
            <a:fld id="{BB0B93B3-35BD-4758-811E-5E64431AD7E9}" type="datetimeFigureOut">
              <a:rPr lang="en-GB" smtClean="0"/>
              <a:t>07/04/2020</a:t>
            </a:fld>
            <a:endParaRPr lang="en-GB" dirty="0"/>
          </a:p>
        </p:txBody>
      </p:sp>
      <p:sp>
        <p:nvSpPr>
          <p:cNvPr id="4" name="Slide Number Placeholder 3">
            <a:extLst>
              <a:ext uri="{FF2B5EF4-FFF2-40B4-BE49-F238E27FC236}">
                <a16:creationId xmlns:a16="http://schemas.microsoft.com/office/drawing/2014/main" id="{7871AC35-5930-4C37-B356-B918EB730B0C}"/>
              </a:ext>
            </a:extLst>
          </p:cNvPr>
          <p:cNvSpPr>
            <a:spLocks noGrp="1"/>
          </p:cNvSpPr>
          <p:nvPr>
            <p:ph type="sldNum" sz="quarter" idx="11"/>
          </p:nvPr>
        </p:nvSpPr>
        <p:spPr/>
        <p:txBody>
          <a:bodyPr/>
          <a:lstStyle/>
          <a:p>
            <a:fld id="{967F3D09-C2E8-4812-8A90-A5D5494CDCA8}" type="slidenum">
              <a:rPr lang="en-GB" smtClean="0"/>
              <a:t>‹#›</a:t>
            </a:fld>
            <a:endParaRPr lang="en-GB"/>
          </a:p>
        </p:txBody>
      </p:sp>
    </p:spTree>
    <p:extLst>
      <p:ext uri="{BB962C8B-B14F-4D97-AF65-F5344CB8AC3E}">
        <p14:creationId xmlns:p14="http://schemas.microsoft.com/office/powerpoint/2010/main" val="2846624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04D8C9-C245-4107-A8C6-3BEB76E2DB04}"/>
              </a:ext>
            </a:extLst>
          </p:cNvPr>
          <p:cNvSpPr>
            <a:spLocks noGrp="1"/>
          </p:cNvSpPr>
          <p:nvPr>
            <p:ph type="dt" sz="half" idx="10"/>
          </p:nvPr>
        </p:nvSpPr>
        <p:spPr/>
        <p:txBody>
          <a:bodyPr/>
          <a:lstStyle/>
          <a:p>
            <a:fld id="{BB0B93B3-35BD-4758-811E-5E64431AD7E9}" type="datetimeFigureOut">
              <a:rPr lang="en-GB" smtClean="0"/>
              <a:t>07/04/2020</a:t>
            </a:fld>
            <a:endParaRPr lang="en-GB"/>
          </a:p>
        </p:txBody>
      </p:sp>
      <p:sp>
        <p:nvSpPr>
          <p:cNvPr id="3" name="Footer Placeholder 2">
            <a:extLst>
              <a:ext uri="{FF2B5EF4-FFF2-40B4-BE49-F238E27FC236}">
                <a16:creationId xmlns:a16="http://schemas.microsoft.com/office/drawing/2014/main" id="{B425CC6A-0A02-4AA9-9AC9-40E4665C694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39EDD0AF-003F-44EA-AB08-7ED2698E1526}"/>
              </a:ext>
            </a:extLst>
          </p:cNvPr>
          <p:cNvSpPr>
            <a:spLocks noGrp="1"/>
          </p:cNvSpPr>
          <p:nvPr>
            <p:ph type="sldNum" sz="quarter" idx="12"/>
          </p:nvPr>
        </p:nvSpPr>
        <p:spPr/>
        <p:txBody>
          <a:bodyPr/>
          <a:lstStyle/>
          <a:p>
            <a:fld id="{967F3D09-C2E8-4812-8A90-A5D5494CDCA8}" type="slidenum">
              <a:rPr lang="en-GB" smtClean="0"/>
              <a:t>‹#›</a:t>
            </a:fld>
            <a:endParaRPr lang="en-GB"/>
          </a:p>
        </p:txBody>
      </p:sp>
    </p:spTree>
    <p:extLst>
      <p:ext uri="{BB962C8B-B14F-4D97-AF65-F5344CB8AC3E}">
        <p14:creationId xmlns:p14="http://schemas.microsoft.com/office/powerpoint/2010/main" val="2681644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8B7AEF-2FAC-4E2B-BED2-83DE35004351}"/>
              </a:ext>
            </a:extLst>
          </p:cNvPr>
          <p:cNvSpPr>
            <a:spLocks noGrp="1"/>
          </p:cNvSpPr>
          <p:nvPr>
            <p:ph type="title"/>
          </p:nvPr>
        </p:nvSpPr>
        <p:spPr>
          <a:xfrm>
            <a:off x="4770302" y="365125"/>
            <a:ext cx="7094864"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59AE4FC8-DF14-4164-8619-BE16D5465EE2}"/>
              </a:ext>
            </a:extLst>
          </p:cNvPr>
          <p:cNvSpPr>
            <a:spLocks noGrp="1"/>
          </p:cNvSpPr>
          <p:nvPr>
            <p:ph type="body" idx="1"/>
          </p:nvPr>
        </p:nvSpPr>
        <p:spPr>
          <a:xfrm>
            <a:off x="4847422" y="1825625"/>
            <a:ext cx="7017742"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F6F3E4F6-5650-4305-81AF-D9DC10CA3622}"/>
              </a:ext>
            </a:extLst>
          </p:cNvPr>
          <p:cNvSpPr>
            <a:spLocks noGrp="1"/>
          </p:cNvSpPr>
          <p:nvPr>
            <p:ph type="dt" sz="half" idx="2"/>
          </p:nvPr>
        </p:nvSpPr>
        <p:spPr>
          <a:xfrm>
            <a:off x="4847422" y="631190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0B93B3-35BD-4758-811E-5E64431AD7E9}" type="datetimeFigureOut">
              <a:rPr lang="en-GB" smtClean="0"/>
              <a:t>07/04/2020</a:t>
            </a:fld>
            <a:endParaRPr lang="en-GB" dirty="0"/>
          </a:p>
        </p:txBody>
      </p:sp>
      <p:sp>
        <p:nvSpPr>
          <p:cNvPr id="6" name="Slide Number Placeholder 5">
            <a:extLst>
              <a:ext uri="{FF2B5EF4-FFF2-40B4-BE49-F238E27FC236}">
                <a16:creationId xmlns:a16="http://schemas.microsoft.com/office/drawing/2014/main" id="{537ED294-BCA4-4117-8DD3-F64DC0DD4155}"/>
              </a:ext>
            </a:extLst>
          </p:cNvPr>
          <p:cNvSpPr>
            <a:spLocks noGrp="1"/>
          </p:cNvSpPr>
          <p:nvPr>
            <p:ph type="sldNum" sz="quarter" idx="4"/>
          </p:nvPr>
        </p:nvSpPr>
        <p:spPr>
          <a:xfrm>
            <a:off x="9121964" y="631190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7F3D09-C2E8-4812-8A90-A5D5494CDCA8}" type="slidenum">
              <a:rPr lang="en-GB" smtClean="0"/>
              <a:t>‹#›</a:t>
            </a:fld>
            <a:endParaRPr lang="en-GB"/>
          </a:p>
        </p:txBody>
      </p:sp>
    </p:spTree>
    <p:extLst>
      <p:ext uri="{BB962C8B-B14F-4D97-AF65-F5344CB8AC3E}">
        <p14:creationId xmlns:p14="http://schemas.microsoft.com/office/powerpoint/2010/main" val="125981586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6" r:id="rId3"/>
    <p:sldLayoutId id="2147483703" r:id="rId4"/>
    <p:sldLayoutId id="2147483693" r:id="rId5"/>
    <p:sldLayoutId id="2147483694" r:id="rId6"/>
    <p:sldLayoutId id="2147483695" r:id="rId7"/>
    <p:sldLayoutId id="2147483702" r:id="rId8"/>
    <p:sldLayoutId id="2147483697" r:id="rId9"/>
    <p:sldLayoutId id="2147483698" r:id="rId10"/>
    <p:sldLayoutId id="2147483699" r:id="rId11"/>
    <p:sldLayoutId id="2147483700" r:id="rId12"/>
    <p:sldLayoutId id="214748370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hyperlink" Target="#_ENREF_105"/><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commons.wikimedia.org/wiki/File:RWEmerson1859.jp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_ENREF_150"/><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232358-C75C-492E-9D85-390643260D1B}"/>
              </a:ext>
            </a:extLst>
          </p:cNvPr>
          <p:cNvSpPr>
            <a:spLocks noGrp="1"/>
          </p:cNvSpPr>
          <p:nvPr>
            <p:ph type="ctrTitle"/>
          </p:nvPr>
        </p:nvSpPr>
        <p:spPr>
          <a:xfrm>
            <a:off x="6859766" y="784215"/>
            <a:ext cx="4645250" cy="2889114"/>
          </a:xfrm>
        </p:spPr>
        <p:txBody>
          <a:bodyPr vert="horz" lIns="91440" tIns="45720" rIns="91440" bIns="45720" rtlCol="0" anchor="b">
            <a:normAutofit/>
          </a:bodyPr>
          <a:lstStyle/>
          <a:p>
            <a:pPr algn="l"/>
            <a:r>
              <a:rPr lang="en-US" b="1" dirty="0">
                <a:solidFill>
                  <a:schemeClr val="bg1"/>
                </a:solidFill>
              </a:rPr>
              <a:t>White Privilege Unmasked</a:t>
            </a:r>
          </a:p>
        </p:txBody>
      </p:sp>
      <p:sp>
        <p:nvSpPr>
          <p:cNvPr id="3" name="Subtitle 2">
            <a:extLst>
              <a:ext uri="{FF2B5EF4-FFF2-40B4-BE49-F238E27FC236}">
                <a16:creationId xmlns:a16="http://schemas.microsoft.com/office/drawing/2014/main" id="{11FA9A3F-7E9F-4708-B7D0-F899505455D5}"/>
              </a:ext>
            </a:extLst>
          </p:cNvPr>
          <p:cNvSpPr>
            <a:spLocks noGrp="1"/>
          </p:cNvSpPr>
          <p:nvPr>
            <p:ph type="subTitle" idx="1"/>
          </p:nvPr>
        </p:nvSpPr>
        <p:spPr>
          <a:xfrm>
            <a:off x="5827776" y="3791711"/>
            <a:ext cx="6364224" cy="2770731"/>
          </a:xfrm>
        </p:spPr>
        <p:txBody>
          <a:bodyPr vert="horz" lIns="91440" tIns="45720" rIns="91440" bIns="45720" rtlCol="0" anchor="t">
            <a:normAutofit fontScale="85000" lnSpcReduction="10000"/>
          </a:bodyPr>
          <a:lstStyle/>
          <a:p>
            <a:r>
              <a:rPr lang="en-US" sz="3200" dirty="0">
                <a:solidFill>
                  <a:schemeClr val="bg1"/>
                </a:solidFill>
              </a:rPr>
              <a:t>Presentation </a:t>
            </a:r>
            <a:r>
              <a:rPr lang="en-US" sz="3200" dirty="0" err="1">
                <a:solidFill>
                  <a:schemeClr val="bg1"/>
                </a:solidFill>
              </a:rPr>
              <a:t>Unitatian</a:t>
            </a:r>
            <a:r>
              <a:rPr lang="en-US" sz="3200" dirty="0">
                <a:solidFill>
                  <a:schemeClr val="bg1"/>
                </a:solidFill>
              </a:rPr>
              <a:t> Annual Meetings</a:t>
            </a:r>
          </a:p>
          <a:p>
            <a:endParaRPr lang="en-US" sz="3200" dirty="0">
              <a:solidFill>
                <a:schemeClr val="bg1"/>
              </a:solidFill>
            </a:endParaRPr>
          </a:p>
          <a:p>
            <a:pPr indent="-228600">
              <a:buFont typeface="Arial" panose="020B0604020202020204" pitchFamily="34" charset="0"/>
              <a:buChar char="•"/>
            </a:pPr>
            <a:endParaRPr lang="en-US" sz="3200" dirty="0">
              <a:solidFill>
                <a:schemeClr val="bg1"/>
              </a:solidFill>
            </a:endParaRPr>
          </a:p>
          <a:p>
            <a:r>
              <a:rPr lang="en-US" sz="3200" dirty="0">
                <a:solidFill>
                  <a:schemeClr val="bg1"/>
                </a:solidFill>
              </a:rPr>
              <a:t>Dr. Judy Ryde</a:t>
            </a:r>
          </a:p>
          <a:p>
            <a:r>
              <a:rPr lang="en-US" sz="3200" dirty="0">
                <a:solidFill>
                  <a:schemeClr val="bg1"/>
                </a:solidFill>
              </a:rPr>
              <a:t>Member of Bath Unitarian Fellowship</a:t>
            </a:r>
          </a:p>
          <a:p>
            <a:r>
              <a:rPr lang="en-US" sz="3200" dirty="0">
                <a:solidFill>
                  <a:schemeClr val="bg1"/>
                </a:solidFill>
              </a:rPr>
              <a:t>Director: Trauma Foundation South West</a:t>
            </a:r>
            <a:endParaRPr lang="en-US" sz="500" dirty="0">
              <a:solidFill>
                <a:schemeClr val="bg1"/>
              </a:solidFill>
            </a:endParaRPr>
          </a:p>
        </p:txBody>
      </p:sp>
      <p:sp>
        <p:nvSpPr>
          <p:cNvPr id="8" name="Freeform: Shape 11">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Shape 13">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businesscard&#10;&#10;Description automatically generated">
            <a:extLst>
              <a:ext uri="{FF2B5EF4-FFF2-40B4-BE49-F238E27FC236}">
                <a16:creationId xmlns:a16="http://schemas.microsoft.com/office/drawing/2014/main" id="{AE473024-4589-4C3B-A24A-DFF3C38A8968}"/>
              </a:ext>
            </a:extLst>
          </p:cNvPr>
          <p:cNvPicPr>
            <a:picLocks noChangeAspect="1"/>
          </p:cNvPicPr>
          <p:nvPr/>
        </p:nvPicPr>
        <p:blipFill rotWithShape="1">
          <a:blip r:embed="rId3">
            <a:extLst>
              <a:ext uri="{28A0092B-C50C-407E-A947-70E740481C1C}">
                <a14:useLocalDpi xmlns:a14="http://schemas.microsoft.com/office/drawing/2010/main" val="0"/>
              </a:ext>
            </a:extLst>
          </a:blip>
          <a:srcRect t="1239" r="2" b="750"/>
          <a:stretch/>
        </p:blipFill>
        <p:spPr>
          <a:xfrm>
            <a:off x="912846" y="489204"/>
            <a:ext cx="3060914" cy="4511421"/>
          </a:xfrm>
          <a:prstGeom prst="rect">
            <a:avLst/>
          </a:prstGeom>
        </p:spPr>
      </p:pic>
    </p:spTree>
    <p:extLst>
      <p:ext uri="{BB962C8B-B14F-4D97-AF65-F5344CB8AC3E}">
        <p14:creationId xmlns:p14="http://schemas.microsoft.com/office/powerpoint/2010/main" val="4130589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 name="Rectangle 92">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Image result for windrush wikipedia">
            <a:extLst>
              <a:ext uri="{FF2B5EF4-FFF2-40B4-BE49-F238E27FC236}">
                <a16:creationId xmlns:a16="http://schemas.microsoft.com/office/drawing/2014/main" id="{13F73391-9A4B-4067-AD70-CD48A2BEA706}"/>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t="6902" r="1" b="9802"/>
          <a:stretch/>
        </p:blipFill>
        <p:spPr bwMode="auto">
          <a:xfrm>
            <a:off x="-305" y="-1"/>
            <a:ext cx="642305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94">
            <a:extLst>
              <a:ext uri="{FF2B5EF4-FFF2-40B4-BE49-F238E27FC236}">
                <a16:creationId xmlns:a16="http://schemas.microsoft.com/office/drawing/2014/main" id="{24F266AD-725B-4A9D-B448-4C000F95CB4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Rectangle 14">
            <a:extLst>
              <a:ext uri="{FF2B5EF4-FFF2-40B4-BE49-F238E27FC236}">
                <a16:creationId xmlns:a16="http://schemas.microsoft.com/office/drawing/2014/main" id="{1D9FA64D-7448-4C4A-BFE0-9AE5715FB71E}"/>
              </a:ext>
            </a:extLst>
          </p:cNvPr>
          <p:cNvSpPr/>
          <p:nvPr/>
        </p:nvSpPr>
        <p:spPr>
          <a:xfrm>
            <a:off x="6291072" y="1216616"/>
            <a:ext cx="5620066" cy="5338384"/>
          </a:xfrm>
          <a:prstGeom prst="rect">
            <a:avLst/>
          </a:prstGeom>
        </p:spPr>
        <p:txBody>
          <a:bodyPr wrap="square">
            <a:spAutoFit/>
          </a:bodyPr>
          <a:lstStyle/>
          <a:p>
            <a:pPr>
              <a:lnSpc>
                <a:spcPct val="107000"/>
              </a:lnSpc>
              <a:spcAft>
                <a:spcPts val="0"/>
              </a:spcAft>
            </a:pPr>
            <a:r>
              <a:rPr lang="en-GB" sz="3200" dirty="0">
                <a:effectLst/>
                <a:latin typeface="Calibri" panose="020F0502020204030204" pitchFamily="34" charset="0"/>
                <a:ea typeface="Calibri" panose="020F0502020204030204" pitchFamily="34" charset="0"/>
                <a:cs typeface="Calibri" panose="020F0502020204030204" pitchFamily="34" charset="0"/>
              </a:rPr>
              <a:t>They were greeted with</a:t>
            </a:r>
          </a:p>
          <a:p>
            <a:pPr>
              <a:lnSpc>
                <a:spcPct val="107000"/>
              </a:lnSpc>
              <a:spcAft>
                <a:spcPts val="0"/>
              </a:spcAft>
            </a:pPr>
            <a:r>
              <a:rPr lang="en-GB" sz="3200" dirty="0">
                <a:effectLst/>
                <a:latin typeface="Calibri" panose="020F0502020204030204" pitchFamily="34" charset="0"/>
                <a:ea typeface="Calibri" panose="020F0502020204030204" pitchFamily="34" charset="0"/>
                <a:cs typeface="Calibri" panose="020F0502020204030204" pitchFamily="34" charset="0"/>
              </a:rPr>
              <a:t>‘No Blacks, no Irish, no </a:t>
            </a:r>
            <a:r>
              <a:rPr lang="en-GB" sz="3200" dirty="0">
                <a:latin typeface="Calibri" panose="020F0502020204030204" pitchFamily="34" charset="0"/>
                <a:ea typeface="Calibri" panose="020F0502020204030204" pitchFamily="34" charset="0"/>
                <a:cs typeface="Calibri" panose="020F0502020204030204" pitchFamily="34" charset="0"/>
              </a:rPr>
              <a:t>D</a:t>
            </a:r>
            <a:r>
              <a:rPr lang="en-GB" sz="3200" dirty="0">
                <a:effectLst/>
                <a:latin typeface="Calibri" panose="020F0502020204030204" pitchFamily="34" charset="0"/>
                <a:ea typeface="Calibri" panose="020F0502020204030204" pitchFamily="34" charset="0"/>
                <a:cs typeface="Calibri" panose="020F0502020204030204" pitchFamily="34" charset="0"/>
              </a:rPr>
              <a:t>ogs.’</a:t>
            </a:r>
          </a:p>
          <a:p>
            <a:pPr>
              <a:lnSpc>
                <a:spcPct val="107000"/>
              </a:lnSpc>
              <a:spcAft>
                <a:spcPts val="0"/>
              </a:spcAft>
            </a:pP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3200" dirty="0">
                <a:effectLst/>
                <a:latin typeface="Calibri" panose="020F0502020204030204" pitchFamily="34" charset="0"/>
                <a:ea typeface="Calibri" panose="020F0502020204030204" pitchFamily="34" charset="0"/>
                <a:cs typeface="Calibri" panose="020F0502020204030204" pitchFamily="34" charset="0"/>
              </a:rPr>
              <a:t>It led to Enoch Powell’s ‘Rivers of blood’ speech, warning against immigration: </a:t>
            </a:r>
            <a:r>
              <a:rPr lang="en-GB" sz="3200" dirty="0">
                <a:latin typeface="Calibri" panose="020F0502020204030204" pitchFamily="34" charset="0"/>
                <a:ea typeface="Calibri" panose="020F0502020204030204" pitchFamily="34" charset="0"/>
                <a:cs typeface="Calibri" panose="020F0502020204030204" pitchFamily="34" charset="0"/>
              </a:rPr>
              <a:t>‘As I look ahead, I am filled with foreboding; like the Roman, I seem to see the River Tiber foaming with much blood.’</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 Placeholder 2">
            <a:extLst>
              <a:ext uri="{FF2B5EF4-FFF2-40B4-BE49-F238E27FC236}">
                <a16:creationId xmlns:a16="http://schemas.microsoft.com/office/drawing/2014/main" id="{ADC2D161-3EFC-4BC4-8EF8-6B8037126FB7}"/>
              </a:ext>
            </a:extLst>
          </p:cNvPr>
          <p:cNvSpPr txBox="1">
            <a:spLocks/>
          </p:cNvSpPr>
          <p:nvPr/>
        </p:nvSpPr>
        <p:spPr>
          <a:xfrm>
            <a:off x="2767584" y="303000"/>
            <a:ext cx="9143554" cy="6882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600" b="1" dirty="0"/>
              <a:t>Immigrants arriving in Britain on the Windrush</a:t>
            </a:r>
          </a:p>
        </p:txBody>
      </p:sp>
    </p:spTree>
    <p:extLst>
      <p:ext uri="{BB962C8B-B14F-4D97-AF65-F5344CB8AC3E}">
        <p14:creationId xmlns:p14="http://schemas.microsoft.com/office/powerpoint/2010/main" val="2751324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02C45-6E02-4B42-9370-87E3CBE13087}"/>
              </a:ext>
            </a:extLst>
          </p:cNvPr>
          <p:cNvSpPr>
            <a:spLocks noGrp="1"/>
          </p:cNvSpPr>
          <p:nvPr>
            <p:ph type="title"/>
          </p:nvPr>
        </p:nvSpPr>
        <p:spPr>
          <a:xfrm>
            <a:off x="2081048" y="365126"/>
            <a:ext cx="9784118" cy="833054"/>
          </a:xfrm>
        </p:spPr>
        <p:txBody>
          <a:bodyPr anchor="b">
            <a:normAutofit/>
          </a:bodyPr>
          <a:lstStyle/>
          <a:p>
            <a:r>
              <a:rPr lang="en-GB" sz="4100" b="1" dirty="0">
                <a:latin typeface="+mn-lt"/>
              </a:rPr>
              <a:t>Some of the Measures to Try to Curb Racism</a:t>
            </a:r>
          </a:p>
        </p:txBody>
      </p:sp>
      <p:sp>
        <p:nvSpPr>
          <p:cNvPr id="3" name="Content Placeholder 2">
            <a:extLst>
              <a:ext uri="{FF2B5EF4-FFF2-40B4-BE49-F238E27FC236}">
                <a16:creationId xmlns:a16="http://schemas.microsoft.com/office/drawing/2014/main" id="{915610DA-25AF-4E84-816D-4A1887E10BD1}"/>
              </a:ext>
            </a:extLst>
          </p:cNvPr>
          <p:cNvSpPr>
            <a:spLocks noGrp="1"/>
          </p:cNvSpPr>
          <p:nvPr>
            <p:ph type="body" idx="1"/>
          </p:nvPr>
        </p:nvSpPr>
        <p:spPr>
          <a:xfrm>
            <a:off x="3695076" y="1333639"/>
            <a:ext cx="8086378" cy="5350496"/>
          </a:xfrm>
        </p:spPr>
        <p:txBody>
          <a:bodyPr>
            <a:noAutofit/>
          </a:bodyPr>
          <a:lstStyle/>
          <a:p>
            <a:r>
              <a:rPr lang="en-GB" sz="3200" dirty="0">
                <a:solidFill>
                  <a:schemeClr val="tx1"/>
                </a:solidFill>
                <a:latin typeface="Calibri" panose="020F0502020204030204" pitchFamily="34" charset="0"/>
                <a:ea typeface="Times New Roman" panose="02020603050405020304" pitchFamily="18" charset="0"/>
                <a:cs typeface="Calibri" panose="020F0502020204030204" pitchFamily="34" charset="0"/>
              </a:rPr>
              <a:t>Civil rights movement began in America in the 1950s working towards anti racism legislation in 1964.</a:t>
            </a:r>
          </a:p>
          <a:p>
            <a:r>
              <a:rPr lang="en-GB" sz="3200" dirty="0">
                <a:solidFill>
                  <a:schemeClr val="tx1"/>
                </a:solidFill>
                <a:latin typeface="Calibri" panose="020F0502020204030204" pitchFamily="34" charset="0"/>
                <a:ea typeface="Times New Roman" panose="02020603050405020304" pitchFamily="18" charset="0"/>
                <a:cs typeface="Calibri" panose="020F0502020204030204" pitchFamily="34" charset="0"/>
              </a:rPr>
              <a:t>The Race Relations Act in Britain became law in 1965 which banned ‘discrimination on the grounds of colour, race or ethnic or national origins’ in public places. </a:t>
            </a:r>
          </a:p>
          <a:p>
            <a:r>
              <a:rPr lang="en-GB" sz="3200" dirty="0">
                <a:solidFill>
                  <a:schemeClr val="tx1"/>
                </a:solidFill>
                <a:latin typeface="Calibri" panose="020F0502020204030204" pitchFamily="34" charset="0"/>
                <a:ea typeface="Times New Roman" panose="02020603050405020304" pitchFamily="18" charset="0"/>
                <a:cs typeface="Calibri" panose="020F0502020204030204" pitchFamily="34" charset="0"/>
              </a:rPr>
              <a:t>In 1968 it was strengthened to include employment and housing. </a:t>
            </a:r>
          </a:p>
          <a:p>
            <a:r>
              <a:rPr lang="en-GB" sz="3200" dirty="0">
                <a:solidFill>
                  <a:schemeClr val="tx1"/>
                </a:solidFill>
                <a:latin typeface="Calibri" panose="020F0502020204030204" pitchFamily="34" charset="0"/>
                <a:ea typeface="Calibri" panose="020F0502020204030204" pitchFamily="34" charset="0"/>
                <a:cs typeface="Calibri" panose="020F0502020204030204" pitchFamily="34" charset="0"/>
              </a:rPr>
              <a:t>Black Lives Matter – international activist movement 2013.</a:t>
            </a:r>
            <a:endParaRPr lang="en-GB" sz="32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endParaRPr lang="en-GB" sz="3200" dirty="0"/>
          </a:p>
        </p:txBody>
      </p:sp>
      <p:sp>
        <p:nvSpPr>
          <p:cNvPr id="4" name="Text Placeholder 3">
            <a:extLst>
              <a:ext uri="{FF2B5EF4-FFF2-40B4-BE49-F238E27FC236}">
                <a16:creationId xmlns:a16="http://schemas.microsoft.com/office/drawing/2014/main" id="{CF0B3FAF-CCBB-45C2-8489-47C22E4838DF}"/>
              </a:ext>
            </a:extLst>
          </p:cNvPr>
          <p:cNvSpPr>
            <a:spLocks noGrp="1"/>
          </p:cNvSpPr>
          <p:nvPr>
            <p:ph type="body" idx="13"/>
          </p:nvPr>
        </p:nvSpPr>
        <p:spPr/>
        <p:txBody>
          <a:bodyPr/>
          <a:lstStyle/>
          <a:p>
            <a:endParaRPr lang="en-GB"/>
          </a:p>
        </p:txBody>
      </p:sp>
      <p:pic>
        <p:nvPicPr>
          <p:cNvPr id="13314" name="Picture 2" descr="Image result for image of black salute">
            <a:extLst>
              <a:ext uri="{FF2B5EF4-FFF2-40B4-BE49-F238E27FC236}">
                <a16:creationId xmlns:a16="http://schemas.microsoft.com/office/drawing/2014/main" id="{59C18C98-7DDA-4BEA-A11B-DF6E9A4CC1A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658" r="7199"/>
          <a:stretch/>
        </p:blipFill>
        <p:spPr bwMode="auto">
          <a:xfrm>
            <a:off x="502059" y="1333639"/>
            <a:ext cx="3042744" cy="419072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917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7B1F17A-361E-4DE8-8D25-48F8489DC1D2}"/>
              </a:ext>
            </a:extLst>
          </p:cNvPr>
          <p:cNvSpPr>
            <a:spLocks noGrp="1"/>
          </p:cNvSpPr>
          <p:nvPr>
            <p:ph type="body" idx="1"/>
          </p:nvPr>
        </p:nvSpPr>
        <p:spPr/>
        <p:txBody>
          <a:bodyPr/>
          <a:lstStyle/>
          <a:p>
            <a:endParaRPr lang="en-GB"/>
          </a:p>
        </p:txBody>
      </p:sp>
      <p:sp>
        <p:nvSpPr>
          <p:cNvPr id="2" name="Title 1">
            <a:extLst>
              <a:ext uri="{FF2B5EF4-FFF2-40B4-BE49-F238E27FC236}">
                <a16:creationId xmlns:a16="http://schemas.microsoft.com/office/drawing/2014/main" id="{F7DB30C5-42C2-452F-BF61-4ECF646C17D9}"/>
              </a:ext>
            </a:extLst>
          </p:cNvPr>
          <p:cNvSpPr>
            <a:spLocks noGrp="1"/>
          </p:cNvSpPr>
          <p:nvPr>
            <p:ph type="title" idx="4294967295"/>
          </p:nvPr>
        </p:nvSpPr>
        <p:spPr>
          <a:xfrm>
            <a:off x="3962400" y="409575"/>
            <a:ext cx="8229600" cy="1325563"/>
          </a:xfrm>
        </p:spPr>
        <p:txBody>
          <a:bodyPr>
            <a:normAutofit/>
          </a:bodyPr>
          <a:lstStyle/>
          <a:p>
            <a:pPr algn="ctr"/>
            <a:r>
              <a:rPr lang="en-GB" sz="5400" b="1" dirty="0"/>
              <a:t>Institutional Racism</a:t>
            </a:r>
          </a:p>
        </p:txBody>
      </p:sp>
      <p:pic>
        <p:nvPicPr>
          <p:cNvPr id="6146" name="Picture 2" descr="Image result for wikipedia stephen Lawrence">
            <a:extLst>
              <a:ext uri="{FF2B5EF4-FFF2-40B4-BE49-F238E27FC236}">
                <a16:creationId xmlns:a16="http://schemas.microsoft.com/office/drawing/2014/main" id="{26D46181-3882-44BA-82D8-77B13031EB0C}"/>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503664" y="1126276"/>
            <a:ext cx="3039534" cy="428297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7DDB159-4BC9-489C-B811-3FC9F34610F9}"/>
              </a:ext>
            </a:extLst>
          </p:cNvPr>
          <p:cNvSpPr/>
          <p:nvPr/>
        </p:nvSpPr>
        <p:spPr>
          <a:xfrm>
            <a:off x="3962400" y="2485184"/>
            <a:ext cx="8119872" cy="3622787"/>
          </a:xfrm>
          <a:prstGeom prst="rect">
            <a:avLst/>
          </a:prstGeom>
        </p:spPr>
        <p:txBody>
          <a:bodyPr wrap="square">
            <a:spAutoFit/>
          </a:bodyPr>
          <a:lstStyle/>
          <a:p>
            <a:pPr marL="457200">
              <a:lnSpc>
                <a:spcPct val="107000"/>
              </a:lnSpc>
            </a:pPr>
            <a:r>
              <a:rPr lang="en-GB" sz="3600" dirty="0">
                <a:latin typeface="Calibri" panose="020F0502020204030204" pitchFamily="34" charset="0"/>
                <a:ea typeface="Times New Roman" panose="02020603050405020304" pitchFamily="18" charset="0"/>
                <a:cs typeface="Calibri" panose="020F0502020204030204" pitchFamily="34" charset="0"/>
              </a:rPr>
              <a:t>The murder of Stephen Lawrence in 1993 showed police did not give the crime much attention and were declared ‘institutionally racist’ in the Macpherson Report that followed in 1999.</a:t>
            </a:r>
          </a:p>
        </p:txBody>
      </p:sp>
    </p:spTree>
    <p:extLst>
      <p:ext uri="{BB962C8B-B14F-4D97-AF65-F5344CB8AC3E}">
        <p14:creationId xmlns:p14="http://schemas.microsoft.com/office/powerpoint/2010/main" val="3541554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63308DB-16B4-41AA-B80F-1764E8901162}"/>
              </a:ext>
            </a:extLst>
          </p:cNvPr>
          <p:cNvSpPr>
            <a:spLocks noGrp="1"/>
          </p:cNvSpPr>
          <p:nvPr>
            <p:ph type="body" idx="13"/>
          </p:nvPr>
        </p:nvSpPr>
        <p:spPr>
          <a:xfrm>
            <a:off x="962139" y="2610998"/>
            <a:ext cx="2122584" cy="1685580"/>
          </a:xfrm>
        </p:spPr>
        <p:txBody>
          <a:bodyPr>
            <a:noAutofit/>
          </a:bodyPr>
          <a:lstStyle/>
          <a:p>
            <a:r>
              <a:rPr lang="en-GB" sz="4400" dirty="0"/>
              <a:t>STOP AND SEARCH</a:t>
            </a:r>
          </a:p>
        </p:txBody>
      </p:sp>
      <p:pic>
        <p:nvPicPr>
          <p:cNvPr id="7176" name="Picture 8" descr="Notting Hill Carnival stop and search">
            <a:extLst>
              <a:ext uri="{FF2B5EF4-FFF2-40B4-BE49-F238E27FC236}">
                <a16:creationId xmlns:a16="http://schemas.microsoft.com/office/drawing/2014/main" id="{C1E614A8-2521-41C6-AA34-3598F52AA0C1}"/>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5823284" y="2979295"/>
            <a:ext cx="5955631" cy="35729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8907D1DE-5D3E-4DC7-BFC3-9822EB1CE129}"/>
              </a:ext>
            </a:extLst>
          </p:cNvPr>
          <p:cNvSpPr/>
          <p:nvPr/>
        </p:nvSpPr>
        <p:spPr>
          <a:xfrm>
            <a:off x="3202003" y="281633"/>
            <a:ext cx="8661133" cy="2697662"/>
          </a:xfrm>
          <a:prstGeom prst="rect">
            <a:avLst/>
          </a:prstGeom>
        </p:spPr>
        <p:txBody>
          <a:bodyPr wrap="square">
            <a:spAutoFit/>
          </a:bodyPr>
          <a:lstStyle/>
          <a:p>
            <a:pPr marL="457200">
              <a:lnSpc>
                <a:spcPct val="107000"/>
              </a:lnSpc>
            </a:pPr>
            <a:r>
              <a:rPr lang="en-GB" sz="4000" dirty="0">
                <a:latin typeface="Calibri" panose="020F0502020204030204" pitchFamily="34" charset="0"/>
                <a:ea typeface="Times New Roman" panose="02020603050405020304" pitchFamily="18" charset="0"/>
                <a:cs typeface="Calibri" panose="020F0502020204030204" pitchFamily="34" charset="0"/>
              </a:rPr>
              <a:t>‘Stop and search’ by police is 8 times more likely to target black people in spite of laws banning racial discrimination. </a:t>
            </a:r>
          </a:p>
        </p:txBody>
      </p:sp>
    </p:spTree>
    <p:extLst>
      <p:ext uri="{BB962C8B-B14F-4D97-AF65-F5344CB8AC3E}">
        <p14:creationId xmlns:p14="http://schemas.microsoft.com/office/powerpoint/2010/main" val="2759281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63308DB-16B4-41AA-B80F-1764E8901162}"/>
              </a:ext>
            </a:extLst>
          </p:cNvPr>
          <p:cNvSpPr>
            <a:spLocks noGrp="1"/>
          </p:cNvSpPr>
          <p:nvPr>
            <p:ph type="body" idx="13"/>
          </p:nvPr>
        </p:nvSpPr>
        <p:spPr>
          <a:xfrm>
            <a:off x="962139" y="2610998"/>
            <a:ext cx="2122584" cy="1685580"/>
          </a:xfrm>
        </p:spPr>
        <p:txBody>
          <a:bodyPr>
            <a:noAutofit/>
          </a:bodyPr>
          <a:lstStyle/>
          <a:p>
            <a:r>
              <a:rPr lang="en-GB" sz="4000" dirty="0"/>
              <a:t>White privilege</a:t>
            </a:r>
          </a:p>
        </p:txBody>
      </p:sp>
      <p:sp>
        <p:nvSpPr>
          <p:cNvPr id="7" name="Rectangle 6">
            <a:extLst>
              <a:ext uri="{FF2B5EF4-FFF2-40B4-BE49-F238E27FC236}">
                <a16:creationId xmlns:a16="http://schemas.microsoft.com/office/drawing/2014/main" id="{8907D1DE-5D3E-4DC7-BFC3-9822EB1CE129}"/>
              </a:ext>
            </a:extLst>
          </p:cNvPr>
          <p:cNvSpPr/>
          <p:nvPr/>
        </p:nvSpPr>
        <p:spPr>
          <a:xfrm>
            <a:off x="3730037" y="2200585"/>
            <a:ext cx="8661133" cy="1831207"/>
          </a:xfrm>
          <a:prstGeom prst="rect">
            <a:avLst/>
          </a:prstGeom>
        </p:spPr>
        <p:txBody>
          <a:bodyPr wrap="square">
            <a:spAutoFit/>
          </a:bodyPr>
          <a:lstStyle/>
          <a:p>
            <a:pPr marL="457200">
              <a:lnSpc>
                <a:spcPct val="107000"/>
              </a:lnSpc>
            </a:pPr>
            <a:r>
              <a:rPr lang="en-GB" sz="5400" dirty="0">
                <a:latin typeface="Calibri" panose="020F0502020204030204" pitchFamily="34" charset="0"/>
                <a:ea typeface="Times New Roman" panose="02020603050405020304" pitchFamily="18" charset="0"/>
                <a:cs typeface="Calibri" panose="020F0502020204030204" pitchFamily="34" charset="0"/>
              </a:rPr>
              <a:t>So in what ways are white people privileged?</a:t>
            </a:r>
          </a:p>
        </p:txBody>
      </p:sp>
    </p:spTree>
    <p:extLst>
      <p:ext uri="{BB962C8B-B14F-4D97-AF65-F5344CB8AC3E}">
        <p14:creationId xmlns:p14="http://schemas.microsoft.com/office/powerpoint/2010/main" val="2479576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60B562-9A8D-4325-9DF7-C30107D3621F}"/>
              </a:ext>
            </a:extLst>
          </p:cNvPr>
          <p:cNvSpPr>
            <a:spLocks noGrp="1"/>
          </p:cNvSpPr>
          <p:nvPr>
            <p:ph type="body" idx="1"/>
          </p:nvPr>
        </p:nvSpPr>
        <p:spPr>
          <a:xfrm>
            <a:off x="3579541" y="367991"/>
            <a:ext cx="8274205" cy="3061009"/>
          </a:xfrm>
        </p:spPr>
        <p:txBody>
          <a:bodyPr>
            <a:normAutofit fontScale="85000" lnSpcReduction="20000"/>
          </a:bodyPr>
          <a:lstStyle/>
          <a:p>
            <a:r>
              <a:rPr lang="en-US" sz="4000" dirty="0">
                <a:solidFill>
                  <a:srgbClr val="923A5C"/>
                </a:solidFill>
                <a:latin typeface="+mj-lt"/>
                <a:ea typeface="+mj-ea"/>
                <a:cs typeface="Calibri" panose="020F0502020204030204" pitchFamily="34" charset="0"/>
              </a:rPr>
              <a:t>Being ‘Just Normal’; </a:t>
            </a:r>
            <a:br>
              <a:rPr lang="en-US" sz="4000" dirty="0">
                <a:solidFill>
                  <a:srgbClr val="923A5C"/>
                </a:solidFill>
                <a:latin typeface="+mj-lt"/>
                <a:ea typeface="+mj-ea"/>
                <a:cs typeface="Calibri" panose="020F0502020204030204" pitchFamily="34" charset="0"/>
              </a:rPr>
            </a:br>
            <a:endParaRPr lang="en-US" sz="4000" dirty="0">
              <a:solidFill>
                <a:srgbClr val="923A5C"/>
              </a:solidFill>
              <a:latin typeface="+mj-lt"/>
              <a:ea typeface="+mj-ea"/>
              <a:cs typeface="Calibri" panose="020F0502020204030204" pitchFamily="34" charset="0"/>
            </a:endParaRPr>
          </a:p>
          <a:p>
            <a:pPr>
              <a:lnSpc>
                <a:spcPct val="110000"/>
              </a:lnSpc>
            </a:pPr>
            <a:r>
              <a:rPr lang="en-US" sz="3800" dirty="0">
                <a:solidFill>
                  <a:srgbClr val="923A5C"/>
                </a:solidFill>
                <a:latin typeface="+mj-lt"/>
                <a:ea typeface="+mj-ea"/>
                <a:cs typeface="Calibri" panose="020F0502020204030204" pitchFamily="34" charset="0"/>
              </a:rPr>
              <a:t>Building on past wealth; </a:t>
            </a:r>
          </a:p>
          <a:p>
            <a:pPr>
              <a:lnSpc>
                <a:spcPct val="110000"/>
              </a:lnSpc>
            </a:pPr>
            <a:endParaRPr lang="en-US" sz="3800" dirty="0">
              <a:solidFill>
                <a:srgbClr val="923A5C"/>
              </a:solidFill>
              <a:latin typeface="+mj-lt"/>
              <a:ea typeface="+mj-ea"/>
              <a:cs typeface="Calibri" panose="020F0502020204030204" pitchFamily="34" charset="0"/>
            </a:endParaRPr>
          </a:p>
          <a:p>
            <a:pPr>
              <a:lnSpc>
                <a:spcPct val="110000"/>
              </a:lnSpc>
            </a:pPr>
            <a:r>
              <a:rPr lang="en-US" sz="3800" dirty="0">
                <a:solidFill>
                  <a:srgbClr val="923A5C"/>
                </a:solidFill>
                <a:latin typeface="+mj-lt"/>
                <a:ea typeface="+mj-ea"/>
                <a:cs typeface="Calibri" panose="020F0502020204030204" pitchFamily="34" charset="0"/>
              </a:rPr>
              <a:t>The building of Britain’s ‘Great Houses and Cities’;</a:t>
            </a:r>
            <a:endParaRPr lang="en-GB" sz="3800" dirty="0">
              <a:solidFill>
                <a:srgbClr val="923A5C"/>
              </a:solidFill>
              <a:latin typeface="+mj-lt"/>
              <a:ea typeface="+mj-ea"/>
              <a:cs typeface="Calibri" panose="020F0502020204030204" pitchFamily="34" charset="0"/>
            </a:endParaRPr>
          </a:p>
        </p:txBody>
      </p:sp>
      <p:sp>
        <p:nvSpPr>
          <p:cNvPr id="4" name="Text Placeholder 3">
            <a:extLst>
              <a:ext uri="{FF2B5EF4-FFF2-40B4-BE49-F238E27FC236}">
                <a16:creationId xmlns:a16="http://schemas.microsoft.com/office/drawing/2014/main" id="{4D92877D-9353-4EF9-B03E-0708F21F0615}"/>
              </a:ext>
            </a:extLst>
          </p:cNvPr>
          <p:cNvSpPr>
            <a:spLocks noGrp="1"/>
          </p:cNvSpPr>
          <p:nvPr>
            <p:ph type="body" idx="13"/>
          </p:nvPr>
        </p:nvSpPr>
        <p:spPr/>
        <p:txBody>
          <a:bodyPr>
            <a:noAutofit/>
          </a:bodyPr>
          <a:lstStyle/>
          <a:p>
            <a:r>
              <a:rPr lang="en-GB" sz="3200" dirty="0"/>
              <a:t>Here are some ways in which we still benefit</a:t>
            </a:r>
          </a:p>
        </p:txBody>
      </p:sp>
      <p:pic>
        <p:nvPicPr>
          <p:cNvPr id="10244" name="Picture 4" descr="Image result for man wearing a tie">
            <a:extLst>
              <a:ext uri="{FF2B5EF4-FFF2-40B4-BE49-F238E27FC236}">
                <a16:creationId xmlns:a16="http://schemas.microsoft.com/office/drawing/2014/main" id="{DFDD26B1-A742-437B-B217-7ED1D63A9D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9424" y="3610414"/>
            <a:ext cx="2032469" cy="3079713"/>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E536B010-2169-4992-858A-A73E9F97E5F5}"/>
              </a:ext>
            </a:extLst>
          </p:cNvPr>
          <p:cNvSpPr txBox="1">
            <a:spLocks/>
          </p:cNvSpPr>
          <p:nvPr/>
        </p:nvSpPr>
        <p:spPr>
          <a:xfrm>
            <a:off x="3577689" y="3947531"/>
            <a:ext cx="6447257" cy="276888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2700" dirty="0">
                <a:solidFill>
                  <a:srgbClr val="923A5C"/>
                </a:solidFill>
                <a:latin typeface="+mj-lt"/>
                <a:ea typeface="+mj-ea"/>
                <a:cs typeface="Calibri" panose="020F0502020204030204" pitchFamily="34" charset="0"/>
              </a:rPr>
              <a:t>The supremacy of the English language; </a:t>
            </a:r>
            <a:br>
              <a:rPr lang="en-US" sz="2700" dirty="0">
                <a:solidFill>
                  <a:srgbClr val="923A5C"/>
                </a:solidFill>
                <a:latin typeface="+mj-lt"/>
                <a:ea typeface="+mj-ea"/>
                <a:cs typeface="Calibri" panose="020F0502020204030204" pitchFamily="34" charset="0"/>
              </a:rPr>
            </a:br>
            <a:endParaRPr lang="en-US" sz="2700" dirty="0">
              <a:solidFill>
                <a:srgbClr val="923A5C"/>
              </a:solidFill>
              <a:latin typeface="+mj-lt"/>
              <a:ea typeface="+mj-ea"/>
              <a:cs typeface="Calibri" panose="020F0502020204030204" pitchFamily="34" charset="0"/>
            </a:endParaRPr>
          </a:p>
          <a:p>
            <a:r>
              <a:rPr lang="en-US" sz="2700" dirty="0">
                <a:solidFill>
                  <a:srgbClr val="923A5C"/>
                </a:solidFill>
                <a:latin typeface="+mj-lt"/>
                <a:ea typeface="+mj-ea"/>
                <a:cs typeface="Calibri" panose="020F0502020204030204" pitchFamily="34" charset="0"/>
              </a:rPr>
              <a:t>Style of dress; </a:t>
            </a:r>
            <a:br>
              <a:rPr lang="en-US" sz="2700" dirty="0">
                <a:solidFill>
                  <a:srgbClr val="923A5C"/>
                </a:solidFill>
                <a:latin typeface="+mj-lt"/>
                <a:ea typeface="+mj-ea"/>
                <a:cs typeface="Calibri" panose="020F0502020204030204" pitchFamily="34" charset="0"/>
              </a:rPr>
            </a:br>
            <a:endParaRPr lang="en-US" sz="2700" dirty="0">
              <a:solidFill>
                <a:srgbClr val="923A5C"/>
              </a:solidFill>
              <a:latin typeface="+mj-lt"/>
              <a:ea typeface="+mj-ea"/>
              <a:cs typeface="Calibri" panose="020F0502020204030204" pitchFamily="34" charset="0"/>
            </a:endParaRPr>
          </a:p>
          <a:p>
            <a:r>
              <a:rPr lang="en-US" sz="2700" dirty="0" err="1">
                <a:solidFill>
                  <a:srgbClr val="923A5C"/>
                </a:solidFill>
                <a:latin typeface="+mj-lt"/>
                <a:ea typeface="+mj-ea"/>
                <a:cs typeface="Calibri" panose="020F0502020204030204" pitchFamily="34" charset="0"/>
              </a:rPr>
              <a:t>Globalisation</a:t>
            </a:r>
            <a:r>
              <a:rPr lang="en-US" sz="2700" dirty="0">
                <a:solidFill>
                  <a:srgbClr val="923A5C"/>
                </a:solidFill>
                <a:latin typeface="+mj-lt"/>
                <a:ea typeface="+mj-ea"/>
                <a:cs typeface="Calibri" panose="020F0502020204030204" pitchFamily="34" charset="0"/>
              </a:rPr>
              <a:t> of ‘White Culture’ including, for example, white sport;</a:t>
            </a:r>
            <a:endParaRPr lang="en-GB" dirty="0"/>
          </a:p>
        </p:txBody>
      </p:sp>
    </p:spTree>
    <p:extLst>
      <p:ext uri="{BB962C8B-B14F-4D97-AF65-F5344CB8AC3E}">
        <p14:creationId xmlns:p14="http://schemas.microsoft.com/office/powerpoint/2010/main" val="1870527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FE32F-CCD6-40D2-97D0-D9AB3671DA0D}"/>
              </a:ext>
            </a:extLst>
          </p:cNvPr>
          <p:cNvSpPr>
            <a:spLocks noGrp="1"/>
          </p:cNvSpPr>
          <p:nvPr>
            <p:ph type="title"/>
          </p:nvPr>
        </p:nvSpPr>
        <p:spPr/>
        <p:txBody>
          <a:bodyPr>
            <a:normAutofit fontScale="90000"/>
          </a:bodyPr>
          <a:lstStyle/>
          <a:p>
            <a:r>
              <a:rPr lang="en-GB" dirty="0"/>
              <a:t>If you are white, how do you benefit?</a:t>
            </a:r>
            <a:br>
              <a:rPr lang="en-GB" dirty="0"/>
            </a:br>
            <a:r>
              <a:rPr lang="en-GB" dirty="0"/>
              <a:t>If you are not white how do you see white people benefitting?</a:t>
            </a:r>
          </a:p>
        </p:txBody>
      </p:sp>
      <p:sp>
        <p:nvSpPr>
          <p:cNvPr id="3" name="Text Placeholder 2">
            <a:extLst>
              <a:ext uri="{FF2B5EF4-FFF2-40B4-BE49-F238E27FC236}">
                <a16:creationId xmlns:a16="http://schemas.microsoft.com/office/drawing/2014/main" id="{CD0E0A56-241B-4B38-B3F7-1F62C08A940A}"/>
              </a:ext>
            </a:extLst>
          </p:cNvPr>
          <p:cNvSpPr>
            <a:spLocks noGrp="1"/>
          </p:cNvSpPr>
          <p:nvPr>
            <p:ph type="body" idx="1"/>
          </p:nvPr>
        </p:nvSpPr>
        <p:spPr/>
        <p:txBody>
          <a:bodyPr>
            <a:normAutofit fontScale="92500" lnSpcReduction="10000"/>
          </a:bodyPr>
          <a:lstStyle/>
          <a:p>
            <a:pPr lvl="0">
              <a:spcAft>
                <a:spcPts val="0"/>
              </a:spcAft>
            </a:pPr>
            <a:r>
              <a:rPr lang="en-GB" sz="3600" dirty="0">
                <a:latin typeface="Calibri" panose="020F0502020204030204" pitchFamily="34" charset="0"/>
                <a:ea typeface="Times New Roman" panose="02020603050405020304" pitchFamily="18" charset="0"/>
                <a:cs typeface="Calibri" panose="020F0502020204030204" pitchFamily="34" charset="0"/>
              </a:rPr>
              <a:t>Here are two ways in which I benefit:</a:t>
            </a:r>
          </a:p>
          <a:p>
            <a:pPr marL="342900" lvl="0" indent="-342900">
              <a:spcAft>
                <a:spcPts val="0"/>
              </a:spcAft>
              <a:buFont typeface="Symbol" panose="05050102010706020507" pitchFamily="18" charset="2"/>
              <a:buChar char=""/>
            </a:pPr>
            <a:r>
              <a:rPr lang="en-GB" sz="3600" dirty="0">
                <a:latin typeface="Calibri" panose="020F0502020204030204" pitchFamily="34" charset="0"/>
                <a:ea typeface="Times New Roman" panose="02020603050405020304" pitchFamily="18" charset="0"/>
                <a:cs typeface="Calibri" panose="020F0502020204030204" pitchFamily="34" charset="0"/>
              </a:rPr>
              <a:t>I can get a job as a psychotherapist without someone remarking on my colour and thinking that working cross-culturally is my natural place.</a:t>
            </a:r>
            <a:endParaRPr lang="en-GB" sz="3600" dirty="0">
              <a:latin typeface="Calibri" panose="020F0502020204030204" pitchFamily="34" charset="0"/>
              <a:ea typeface="Helvetica Neue"/>
              <a:cs typeface="Times New Roman" panose="02020603050405020304" pitchFamily="18" charset="0"/>
            </a:endParaRPr>
          </a:p>
          <a:p>
            <a:pPr marL="342900" lvl="0" indent="-342900">
              <a:spcAft>
                <a:spcPts val="0"/>
              </a:spcAft>
              <a:buFont typeface="Symbol" panose="05050102010706020507" pitchFamily="18" charset="2"/>
              <a:buChar char=""/>
            </a:pPr>
            <a:r>
              <a:rPr lang="en-GB" sz="3600" dirty="0">
                <a:latin typeface="Calibri" panose="020F0502020204030204" pitchFamily="34" charset="0"/>
                <a:ea typeface="Times New Roman" panose="02020603050405020304" pitchFamily="18" charset="0"/>
                <a:cs typeface="Calibri" panose="020F0502020204030204" pitchFamily="34" charset="0"/>
              </a:rPr>
              <a:t>I can collect my grandchildren from school without people staring at my clothes and the colour of my skin and without wondering where I come from.</a:t>
            </a:r>
            <a:endParaRPr lang="en-GB" sz="3600" dirty="0">
              <a:latin typeface="Calibri" panose="020F0502020204030204" pitchFamily="34" charset="0"/>
              <a:ea typeface="Helvetica Neue"/>
              <a:cs typeface="Times New Roman" panose="02020603050405020304" pitchFamily="18" charset="0"/>
            </a:endParaRPr>
          </a:p>
          <a:p>
            <a:endParaRPr lang="en-GB" dirty="0"/>
          </a:p>
        </p:txBody>
      </p:sp>
      <p:sp>
        <p:nvSpPr>
          <p:cNvPr id="4" name="Text Placeholder 3">
            <a:extLst>
              <a:ext uri="{FF2B5EF4-FFF2-40B4-BE49-F238E27FC236}">
                <a16:creationId xmlns:a16="http://schemas.microsoft.com/office/drawing/2014/main" id="{A9975A6C-FCF7-4814-A061-A8EBD4FC6C4B}"/>
              </a:ext>
            </a:extLst>
          </p:cNvPr>
          <p:cNvSpPr>
            <a:spLocks noGrp="1"/>
          </p:cNvSpPr>
          <p:nvPr>
            <p:ph type="body" idx="13"/>
          </p:nvPr>
        </p:nvSpPr>
        <p:spPr/>
        <p:txBody>
          <a:bodyPr>
            <a:normAutofit/>
          </a:bodyPr>
          <a:lstStyle/>
          <a:p>
            <a:r>
              <a:rPr lang="en-GB" sz="2800" dirty="0"/>
              <a:t>How do you personally benefit?</a:t>
            </a:r>
          </a:p>
        </p:txBody>
      </p:sp>
    </p:spTree>
    <p:extLst>
      <p:ext uri="{BB962C8B-B14F-4D97-AF65-F5344CB8AC3E}">
        <p14:creationId xmlns:p14="http://schemas.microsoft.com/office/powerpoint/2010/main" val="1892121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D0E0A56-241B-4B38-B3F7-1F62C08A940A}"/>
              </a:ext>
            </a:extLst>
          </p:cNvPr>
          <p:cNvSpPr>
            <a:spLocks noGrp="1"/>
          </p:cNvSpPr>
          <p:nvPr>
            <p:ph type="body" idx="1"/>
          </p:nvPr>
        </p:nvSpPr>
        <p:spPr>
          <a:xfrm>
            <a:off x="3778786" y="150125"/>
            <a:ext cx="8086378" cy="6537278"/>
          </a:xfrm>
        </p:spPr>
        <p:txBody>
          <a:bodyPr>
            <a:normAutofit fontScale="92500"/>
          </a:bodyPr>
          <a:lstStyle/>
          <a:p>
            <a:pPr marL="342900" lvl="0" indent="-342900">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I can get a job as a psychotherapist without someone remarking on my colour and thinking that working cross-culturally is my natural place.</a:t>
            </a:r>
            <a:endParaRPr lang="en-GB" dirty="0">
              <a:latin typeface="Calibri" panose="020F0502020204030204" pitchFamily="34" charset="0"/>
              <a:ea typeface="Helvetica Neue"/>
              <a:cs typeface="Times New Roman" panose="02020603050405020304" pitchFamily="18" charset="0"/>
            </a:endParaRPr>
          </a:p>
          <a:p>
            <a:pPr marL="342900" lvl="0" indent="-342900">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I can collect my grandchildren from school without people staring at my clothes and the colour of my skin and without wondering where I come from.</a:t>
            </a:r>
            <a:endParaRPr lang="en-GB" dirty="0">
              <a:latin typeface="Calibri" panose="020F0502020204030204" pitchFamily="34" charset="0"/>
              <a:ea typeface="Helvetica Neue"/>
              <a:cs typeface="Times New Roman" panose="02020603050405020304" pitchFamily="18" charset="0"/>
            </a:endParaRPr>
          </a:p>
          <a:p>
            <a:pPr marL="342900" lvl="0" indent="-342900">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I can speak English and therefore make myself understood internationally without having to learn another language.</a:t>
            </a:r>
            <a:endParaRPr lang="en-GB" dirty="0">
              <a:latin typeface="Calibri" panose="020F0502020204030204" pitchFamily="34" charset="0"/>
              <a:ea typeface="Helvetica Neue"/>
              <a:cs typeface="Times New Roman" panose="02020603050405020304" pitchFamily="18" charset="0"/>
            </a:endParaRPr>
          </a:p>
          <a:p>
            <a:pPr marL="342900" lvl="0" indent="-342900">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I can see artefacts from around the world without having to leave my country.</a:t>
            </a:r>
            <a:endParaRPr lang="en-GB" dirty="0">
              <a:latin typeface="Calibri" panose="020F0502020204030204" pitchFamily="34" charset="0"/>
              <a:ea typeface="Helvetica Neue"/>
              <a:cs typeface="Times New Roman" panose="02020603050405020304" pitchFamily="18" charset="0"/>
            </a:endParaRPr>
          </a:p>
          <a:p>
            <a:pPr marL="342900" lvl="0" indent="-342900">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I can live my daily life without thinking that I might starve or be attacked so that my life is in danger.</a:t>
            </a:r>
            <a:endParaRPr lang="en-GB" dirty="0">
              <a:latin typeface="Calibri" panose="020F0502020204030204" pitchFamily="34" charset="0"/>
              <a:ea typeface="Helvetica Neue"/>
              <a:cs typeface="Times New Roman" panose="02020603050405020304" pitchFamily="18" charset="0"/>
            </a:endParaRPr>
          </a:p>
          <a:p>
            <a:pPr marL="342900" lvl="0" indent="-342900">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I can live in the country of my birth without feeling I should be asserting a different culture.</a:t>
            </a:r>
            <a:endParaRPr lang="en-GB" dirty="0">
              <a:latin typeface="Calibri" panose="020F0502020204030204" pitchFamily="34" charset="0"/>
              <a:ea typeface="Helvetica Neue"/>
              <a:cs typeface="Times New Roman" panose="02020603050405020304" pitchFamily="18" charset="0"/>
            </a:endParaRPr>
          </a:p>
          <a:p>
            <a:pPr marL="342900" lvl="0" indent="-342900">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I can meet someone I have previously contacted on email or the phone and they are not surprised by my colour when they see me.</a:t>
            </a:r>
          </a:p>
          <a:p>
            <a:pPr marL="342900" lvl="0" indent="-342900">
              <a:spcAft>
                <a:spcPts val="0"/>
              </a:spcAft>
              <a:buFont typeface="Symbol" panose="05050102010706020507" pitchFamily="18" charset="2"/>
              <a:buChar char=""/>
            </a:pPr>
            <a:r>
              <a:rPr lang="en-GB" dirty="0">
                <a:latin typeface="Calibri" panose="020F0502020204030204" pitchFamily="34" charset="0"/>
                <a:ea typeface="Helvetica Neue"/>
                <a:cs typeface="Times New Roman" panose="02020603050405020304" pitchFamily="18" charset="0"/>
              </a:rPr>
              <a:t>If I want a psychotherapist I can find one easily who understands my culture as has the same racial background</a:t>
            </a:r>
          </a:p>
          <a:p>
            <a:endParaRPr lang="en-GB" dirty="0"/>
          </a:p>
        </p:txBody>
      </p:sp>
      <p:sp>
        <p:nvSpPr>
          <p:cNvPr id="4" name="Text Placeholder 3">
            <a:extLst>
              <a:ext uri="{FF2B5EF4-FFF2-40B4-BE49-F238E27FC236}">
                <a16:creationId xmlns:a16="http://schemas.microsoft.com/office/drawing/2014/main" id="{A9975A6C-FCF7-4814-A061-A8EBD4FC6C4B}"/>
              </a:ext>
            </a:extLst>
          </p:cNvPr>
          <p:cNvSpPr>
            <a:spLocks noGrp="1"/>
          </p:cNvSpPr>
          <p:nvPr>
            <p:ph type="body" idx="13"/>
          </p:nvPr>
        </p:nvSpPr>
        <p:spPr/>
        <p:txBody>
          <a:bodyPr>
            <a:normAutofit fontScale="92500" lnSpcReduction="10000"/>
          </a:bodyPr>
          <a:lstStyle/>
          <a:p>
            <a:r>
              <a:rPr lang="en-US" sz="2800" b="1" dirty="0">
                <a:latin typeface="Calibri" panose="020F0502020204030204" pitchFamily="34" charset="0"/>
                <a:ea typeface="Times New Roman" panose="02020603050405020304" pitchFamily="18" charset="0"/>
              </a:rPr>
              <a:t>Ways in which I personally benefit by being white</a:t>
            </a:r>
            <a:endParaRPr lang="en-GB" sz="2800" dirty="0"/>
          </a:p>
        </p:txBody>
      </p:sp>
    </p:spTree>
    <p:extLst>
      <p:ext uri="{BB962C8B-B14F-4D97-AF65-F5344CB8AC3E}">
        <p14:creationId xmlns:p14="http://schemas.microsoft.com/office/powerpoint/2010/main" val="4279734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0B0BD6B-80BE-41F8-B97A-98BBED95A035}"/>
              </a:ext>
            </a:extLst>
          </p:cNvPr>
          <p:cNvSpPr>
            <a:spLocks noGrp="1"/>
          </p:cNvSpPr>
          <p:nvPr>
            <p:ph type="body" idx="13"/>
          </p:nvPr>
        </p:nvSpPr>
        <p:spPr/>
        <p:txBody>
          <a:bodyPr>
            <a:noAutofit/>
          </a:bodyPr>
          <a:lstStyle/>
          <a:p>
            <a:r>
              <a:rPr lang="en-GB" sz="2400" dirty="0"/>
              <a:t>It is not easy to change our culture, our wealth or our privilege:</a:t>
            </a:r>
          </a:p>
        </p:txBody>
      </p:sp>
      <p:sp>
        <p:nvSpPr>
          <p:cNvPr id="6" name="Rectangle 5">
            <a:extLst>
              <a:ext uri="{FF2B5EF4-FFF2-40B4-BE49-F238E27FC236}">
                <a16:creationId xmlns:a16="http://schemas.microsoft.com/office/drawing/2014/main" id="{8AF1CB6A-9D3D-464A-86C4-AC64A55D7998}"/>
              </a:ext>
            </a:extLst>
          </p:cNvPr>
          <p:cNvSpPr/>
          <p:nvPr/>
        </p:nvSpPr>
        <p:spPr>
          <a:xfrm>
            <a:off x="4201236" y="1023582"/>
            <a:ext cx="6560024" cy="4401205"/>
          </a:xfrm>
          <a:prstGeom prst="rect">
            <a:avLst/>
          </a:prstGeom>
        </p:spPr>
        <p:txBody>
          <a:bodyPr wrap="square">
            <a:spAutoFit/>
          </a:bodyPr>
          <a:lstStyle/>
          <a:p>
            <a:r>
              <a:rPr lang="en-GB" dirty="0"/>
              <a:t>‘</a:t>
            </a:r>
            <a:r>
              <a:rPr lang="en-GB" sz="2800" dirty="0"/>
              <a:t>Our most cherished beliefs are a vital and central part of who we are – in our own eyes and the eyes of our friends and colleagues. Anything or anyone that threatens that sense of self produces pain that feels just as dangerous and unpleasant as hunger or thirst. A challenge to our big ideas feels life-threatening’.</a:t>
            </a:r>
          </a:p>
          <a:p>
            <a:pPr algn="r"/>
            <a:endParaRPr lang="en-GB" sz="2800" dirty="0"/>
          </a:p>
          <a:p>
            <a:pPr algn="r"/>
            <a:r>
              <a:rPr lang="en-GB" sz="2800" dirty="0"/>
              <a:t>(Heffernan, </a:t>
            </a:r>
            <a:r>
              <a:rPr lang="en-GB" sz="2800" dirty="0" err="1"/>
              <a:t>Wilfull</a:t>
            </a:r>
            <a:r>
              <a:rPr lang="en-GB" sz="2800" dirty="0"/>
              <a:t> Blindness 2011:)</a:t>
            </a:r>
          </a:p>
        </p:txBody>
      </p:sp>
    </p:spTree>
    <p:extLst>
      <p:ext uri="{BB962C8B-B14F-4D97-AF65-F5344CB8AC3E}">
        <p14:creationId xmlns:p14="http://schemas.microsoft.com/office/powerpoint/2010/main" val="4011503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7D98D-7D30-4D80-9499-D709FC055513}"/>
              </a:ext>
            </a:extLst>
          </p:cNvPr>
          <p:cNvSpPr>
            <a:spLocks noGrp="1"/>
          </p:cNvSpPr>
          <p:nvPr>
            <p:ph type="title"/>
          </p:nvPr>
        </p:nvSpPr>
        <p:spPr>
          <a:xfrm>
            <a:off x="229839" y="2074363"/>
            <a:ext cx="3162595"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3600" kern="1200" dirty="0">
                <a:solidFill>
                  <a:srgbClr val="FFFFFF"/>
                </a:solidFill>
                <a:latin typeface="+mj-lt"/>
                <a:ea typeface="+mj-ea"/>
                <a:cs typeface="+mj-cs"/>
              </a:rPr>
              <a:t>White Awareness Model</a:t>
            </a:r>
          </a:p>
        </p:txBody>
      </p:sp>
      <p:graphicFrame>
        <p:nvGraphicFramePr>
          <p:cNvPr id="3" name="Diagram 2">
            <a:extLst>
              <a:ext uri="{FF2B5EF4-FFF2-40B4-BE49-F238E27FC236}">
                <a16:creationId xmlns:a16="http://schemas.microsoft.com/office/drawing/2014/main" id="{F42A50A3-CE42-4B23-A4EF-C97193B79868}"/>
              </a:ext>
            </a:extLst>
          </p:cNvPr>
          <p:cNvGraphicFramePr/>
          <p:nvPr>
            <p:extLst>
              <p:ext uri="{D42A27DB-BD31-4B8C-83A1-F6EECF244321}">
                <p14:modId xmlns:p14="http://schemas.microsoft.com/office/powerpoint/2010/main" val="3989955890"/>
              </p:ext>
            </p:extLst>
          </p:nvPr>
        </p:nvGraphicFramePr>
        <p:xfrm>
          <a:off x="4749338" y="293717"/>
          <a:ext cx="8299019" cy="60092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3385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EBB35-01ED-4944-8C9E-79E85585D9C0}"/>
              </a:ext>
            </a:extLst>
          </p:cNvPr>
          <p:cNvSpPr>
            <a:spLocks noGrp="1"/>
          </p:cNvSpPr>
          <p:nvPr>
            <p:ph type="title"/>
          </p:nvPr>
        </p:nvSpPr>
        <p:spPr/>
        <p:txBody>
          <a:bodyPr/>
          <a:lstStyle/>
          <a:p>
            <a:r>
              <a:rPr lang="en-GB" dirty="0"/>
              <a:t>What we will cover today</a:t>
            </a:r>
          </a:p>
        </p:txBody>
      </p:sp>
      <p:sp>
        <p:nvSpPr>
          <p:cNvPr id="3" name="Content Placeholder 2">
            <a:extLst>
              <a:ext uri="{FF2B5EF4-FFF2-40B4-BE49-F238E27FC236}">
                <a16:creationId xmlns:a16="http://schemas.microsoft.com/office/drawing/2014/main" id="{67D03E9D-1A9C-4855-9C77-39C17CE15142}"/>
              </a:ext>
            </a:extLst>
          </p:cNvPr>
          <p:cNvSpPr>
            <a:spLocks noGrp="1"/>
          </p:cNvSpPr>
          <p:nvPr>
            <p:ph idx="1"/>
          </p:nvPr>
        </p:nvSpPr>
        <p:spPr/>
        <p:txBody>
          <a:bodyPr>
            <a:noAutofit/>
          </a:bodyPr>
          <a:lstStyle/>
          <a:p>
            <a:pPr lvl="0"/>
            <a:r>
              <a:rPr lang="en-GB" sz="3600" dirty="0"/>
              <a:t>A little of history of whiteness as a racial idea</a:t>
            </a:r>
          </a:p>
          <a:p>
            <a:pPr lvl="0"/>
            <a:r>
              <a:rPr lang="en-GB" sz="3600" dirty="0"/>
              <a:t>More awareness of the privilege that white people carry</a:t>
            </a:r>
          </a:p>
          <a:p>
            <a:pPr lvl="0"/>
            <a:r>
              <a:rPr lang="en-GB" sz="3600" dirty="0"/>
              <a:t>How we might address diversity and white awareness in ourselves and in our congregational communities</a:t>
            </a:r>
          </a:p>
        </p:txBody>
      </p:sp>
    </p:spTree>
    <p:extLst>
      <p:ext uri="{BB962C8B-B14F-4D97-AF65-F5344CB8AC3E}">
        <p14:creationId xmlns:p14="http://schemas.microsoft.com/office/powerpoint/2010/main" val="1084857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odore_Parker_BPL_c1855-crop.jpg (363Ã480)">
            <a:extLst>
              <a:ext uri="{FF2B5EF4-FFF2-40B4-BE49-F238E27FC236}">
                <a16:creationId xmlns:a16="http://schemas.microsoft.com/office/drawing/2014/main" id="{B67C5745-75C2-4CF1-AA89-3F98BCC28D4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068948" y="233807"/>
            <a:ext cx="1840942" cy="208527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artin_Luther_King,_Jr..jpg (280Ã396)">
            <a:extLst>
              <a:ext uri="{FF2B5EF4-FFF2-40B4-BE49-F238E27FC236}">
                <a16:creationId xmlns:a16="http://schemas.microsoft.com/office/drawing/2014/main" id="{BC2BCFBA-78F6-4907-A076-370F068F7C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2043" y="170452"/>
            <a:ext cx="1584565" cy="2241027"/>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Related image">
            <a:extLst>
              <a:ext uri="{FF2B5EF4-FFF2-40B4-BE49-F238E27FC236}">
                <a16:creationId xmlns:a16="http://schemas.microsoft.com/office/drawing/2014/main" id="{8BFB0629-D978-47BD-B202-C4D4D01572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72230" y="562328"/>
            <a:ext cx="2436911" cy="145727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AEEBC77A-9DC0-4E68-B3C7-7C13FA8EC7F6}"/>
              </a:ext>
            </a:extLst>
          </p:cNvPr>
          <p:cNvSpPr/>
          <p:nvPr/>
        </p:nvSpPr>
        <p:spPr>
          <a:xfrm>
            <a:off x="4705815" y="2744015"/>
            <a:ext cx="7103326" cy="4154984"/>
          </a:xfrm>
          <a:prstGeom prst="rect">
            <a:avLst/>
          </a:prstGeom>
        </p:spPr>
        <p:txBody>
          <a:bodyPr wrap="square">
            <a:spAutoFit/>
          </a:bodyPr>
          <a:lstStyle/>
          <a:p>
            <a:pPr marL="457200">
              <a:spcAft>
                <a:spcPts val="1200"/>
              </a:spcAft>
            </a:pPr>
            <a:r>
              <a:rPr lang="en-US" sz="2800" dirty="0">
                <a:latin typeface="Calibri" panose="020F0502020204030204" pitchFamily="34" charset="0"/>
                <a:ea typeface="Arial Unicode MS"/>
              </a:rPr>
              <a:t>			Theodore Parker</a:t>
            </a:r>
          </a:p>
          <a:p>
            <a:pPr marL="457200">
              <a:spcAft>
                <a:spcPts val="1200"/>
              </a:spcAft>
            </a:pPr>
            <a:r>
              <a:rPr lang="en-US" sz="2400" dirty="0">
                <a:latin typeface="Calibri" panose="020F0502020204030204" pitchFamily="34" charset="0"/>
                <a:ea typeface="Arial Unicode MS"/>
              </a:rPr>
              <a:t>Look at the facts of the world. You see a continual and progressive triumph of [what is morally] right. I do not pretend to understand the moral universe, the arc is a long one, my eye reaches but little ways. I cannot calculate the curve and complete the figure by the experience of sight; I can divine it by conscience. But from what I see I am sure it bends towards justice </a:t>
            </a:r>
          </a:p>
          <a:p>
            <a:pPr marL="457200" algn="r">
              <a:spcAft>
                <a:spcPts val="1200"/>
              </a:spcAft>
            </a:pPr>
            <a:r>
              <a:rPr lang="en-US" dirty="0">
                <a:latin typeface="Calibri" panose="020F0502020204030204" pitchFamily="34" charset="0"/>
                <a:ea typeface="Arial Unicode MS"/>
              </a:rPr>
              <a:t>(Theodore Parker in </a:t>
            </a:r>
            <a:r>
              <a:rPr lang="en-US" dirty="0">
                <a:latin typeface="Calibri" panose="020F0502020204030204" pitchFamily="34" charset="0"/>
                <a:ea typeface="Arial Unicode MS"/>
                <a:hlinkClick r:id="rId5" tooltip="May, 2013 #447"/>
              </a:rPr>
              <a:t>May, 2013:100</a:t>
            </a:r>
            <a:r>
              <a:rPr lang="en-US" dirty="0">
                <a:latin typeface="Calibri" panose="020F0502020204030204" pitchFamily="34" charset="0"/>
                <a:ea typeface="Arial Unicode MS"/>
              </a:rPr>
              <a:t>)</a:t>
            </a:r>
            <a:endParaRPr lang="en-GB" dirty="0">
              <a:latin typeface="Times New Roman" panose="02020603050405020304" pitchFamily="18" charset="0"/>
              <a:ea typeface="Arial Unicode MS"/>
            </a:endParaRPr>
          </a:p>
        </p:txBody>
      </p:sp>
    </p:spTree>
    <p:extLst>
      <p:ext uri="{BB962C8B-B14F-4D97-AF65-F5344CB8AC3E}">
        <p14:creationId xmlns:p14="http://schemas.microsoft.com/office/powerpoint/2010/main" val="80951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3A1B0F2-69BC-48D3-855B-E2B4E632F530}"/>
              </a:ext>
            </a:extLst>
          </p:cNvPr>
          <p:cNvSpPr>
            <a:spLocks noGrp="1"/>
          </p:cNvSpPr>
          <p:nvPr>
            <p:ph idx="1"/>
          </p:nvPr>
        </p:nvSpPr>
        <p:spPr>
          <a:xfrm>
            <a:off x="4717768" y="0"/>
            <a:ext cx="7001215" cy="4351338"/>
          </a:xfrm>
        </p:spPr>
        <p:txBody>
          <a:bodyPr>
            <a:normAutofit lnSpcReduction="10000"/>
          </a:bodyPr>
          <a:lstStyle/>
          <a:p>
            <a:pPr marL="0" indent="0">
              <a:buNone/>
            </a:pPr>
            <a:endParaRPr lang="en-GB" sz="3200" dirty="0"/>
          </a:p>
          <a:p>
            <a:pPr marL="0" indent="0">
              <a:buNone/>
            </a:pPr>
            <a:r>
              <a:rPr lang="en-GB" sz="3200" dirty="0"/>
              <a:t>Books on white </a:t>
            </a:r>
          </a:p>
          <a:p>
            <a:pPr marL="0" indent="0">
              <a:buNone/>
            </a:pPr>
            <a:r>
              <a:rPr lang="en-GB" sz="3200" dirty="0"/>
              <a:t>privilege by Judy Ryde</a:t>
            </a:r>
          </a:p>
          <a:p>
            <a:pPr marL="0" indent="0">
              <a:buNone/>
            </a:pPr>
            <a:endParaRPr lang="en-GB" sz="4000" dirty="0"/>
          </a:p>
          <a:p>
            <a:pPr marL="0" indent="0">
              <a:buNone/>
            </a:pPr>
            <a:endParaRPr lang="en-GB" sz="4000" dirty="0"/>
          </a:p>
          <a:p>
            <a:pPr marL="0" indent="0">
              <a:buNone/>
            </a:pPr>
            <a:r>
              <a:rPr lang="en-GB" sz="3200" dirty="0"/>
              <a:t>Published by </a:t>
            </a:r>
          </a:p>
          <a:p>
            <a:pPr marL="0" indent="0">
              <a:buNone/>
            </a:pPr>
            <a:r>
              <a:rPr lang="en-GB" sz="3200" dirty="0"/>
              <a:t>Jessica Kingsley </a:t>
            </a:r>
          </a:p>
          <a:p>
            <a:pPr marL="0" indent="0">
              <a:buNone/>
            </a:pPr>
            <a:r>
              <a:rPr lang="en-GB" sz="3200" dirty="0"/>
              <a:t>Publishing</a:t>
            </a:r>
          </a:p>
        </p:txBody>
      </p:sp>
      <p:pic>
        <p:nvPicPr>
          <p:cNvPr id="3" name="Picture 2" descr="A close up of a sign&#10;&#10;Description automatically generated">
            <a:extLst>
              <a:ext uri="{FF2B5EF4-FFF2-40B4-BE49-F238E27FC236}">
                <a16:creationId xmlns:a16="http://schemas.microsoft.com/office/drawing/2014/main" id="{E40CF936-51E2-410A-98B0-604E5CB138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7175" y="0"/>
            <a:ext cx="3857625" cy="6858000"/>
          </a:xfrm>
          <a:prstGeom prst="rect">
            <a:avLst/>
          </a:prstGeom>
        </p:spPr>
      </p:pic>
    </p:spTree>
    <p:extLst>
      <p:ext uri="{BB962C8B-B14F-4D97-AF65-F5344CB8AC3E}">
        <p14:creationId xmlns:p14="http://schemas.microsoft.com/office/powerpoint/2010/main" val="124671075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2ECB2-418B-4E4A-8074-E6C40952A99A}"/>
              </a:ext>
            </a:extLst>
          </p:cNvPr>
          <p:cNvSpPr>
            <a:spLocks noGrp="1"/>
          </p:cNvSpPr>
          <p:nvPr>
            <p:ph type="title"/>
          </p:nvPr>
        </p:nvSpPr>
        <p:spPr>
          <a:xfrm>
            <a:off x="3084723" y="368513"/>
            <a:ext cx="8086380" cy="1325563"/>
          </a:xfrm>
        </p:spPr>
        <p:txBody>
          <a:bodyPr>
            <a:normAutofit/>
          </a:bodyPr>
          <a:lstStyle/>
          <a:p>
            <a:r>
              <a:rPr lang="en-GB" b="1" dirty="0">
                <a:solidFill>
                  <a:srgbClr val="FFFFFF"/>
                </a:solidFill>
              </a:rPr>
              <a:t>What does ‘white’ mean?</a:t>
            </a:r>
          </a:p>
        </p:txBody>
      </p:sp>
      <p:sp>
        <p:nvSpPr>
          <p:cNvPr id="9" name="Text Placeholder 8">
            <a:extLst>
              <a:ext uri="{FF2B5EF4-FFF2-40B4-BE49-F238E27FC236}">
                <a16:creationId xmlns:a16="http://schemas.microsoft.com/office/drawing/2014/main" id="{67CBBA71-B13C-4EC2-AE7D-1D23DFCF09B9}"/>
              </a:ext>
            </a:extLst>
          </p:cNvPr>
          <p:cNvSpPr>
            <a:spLocks noGrp="1"/>
          </p:cNvSpPr>
          <p:nvPr>
            <p:ph type="body" idx="13"/>
          </p:nvPr>
        </p:nvSpPr>
        <p:spPr/>
        <p:txBody>
          <a:bodyPr>
            <a:noAutofit/>
          </a:bodyPr>
          <a:lstStyle/>
          <a:p>
            <a:r>
              <a:rPr lang="en-GB" sz="3600" dirty="0"/>
              <a:t>How often do you think about race?</a:t>
            </a:r>
          </a:p>
        </p:txBody>
      </p:sp>
      <p:sp>
        <p:nvSpPr>
          <p:cNvPr id="3" name="Rectangle 2">
            <a:extLst>
              <a:ext uri="{FF2B5EF4-FFF2-40B4-BE49-F238E27FC236}">
                <a16:creationId xmlns:a16="http://schemas.microsoft.com/office/drawing/2014/main" id="{D2811B71-2DE7-42C5-9BDF-37CB6C7705A6}"/>
              </a:ext>
            </a:extLst>
          </p:cNvPr>
          <p:cNvSpPr/>
          <p:nvPr/>
        </p:nvSpPr>
        <p:spPr>
          <a:xfrm>
            <a:off x="3655326" y="529910"/>
            <a:ext cx="8536674" cy="6370975"/>
          </a:xfrm>
          <a:prstGeom prst="rect">
            <a:avLst/>
          </a:prstGeom>
        </p:spPr>
        <p:txBody>
          <a:bodyPr wrap="square">
            <a:spAutoFit/>
          </a:bodyPr>
          <a:lstStyle/>
          <a:p>
            <a:r>
              <a:rPr lang="en-GB" sz="3400" dirty="0"/>
              <a:t>“How often do you talk about race with your family and friends? Daily, once a week, once a month, a couple times a year, never? I went back and forth between ‘once a month’ and ‘a couple times a year,’ thinking, who talks about race daily? All of the students of </a:t>
            </a:r>
            <a:r>
              <a:rPr lang="en-GB" sz="3400" dirty="0" err="1"/>
              <a:t>color</a:t>
            </a:r>
            <a:r>
              <a:rPr lang="en-GB" sz="3400" dirty="0"/>
              <a:t> answered ‘daily.’ I couldn’t believe it. I couldn’t even fathom what there would be to talk about every day. I didn’t yet understand that not talking about race was a privilege available only to white people. (Waking up White by Debbie Irving, 2014)"</a:t>
            </a:r>
          </a:p>
        </p:txBody>
      </p:sp>
    </p:spTree>
    <p:extLst>
      <p:ext uri="{BB962C8B-B14F-4D97-AF65-F5344CB8AC3E}">
        <p14:creationId xmlns:p14="http://schemas.microsoft.com/office/powerpoint/2010/main" val="3646814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37F7E91-4785-4A3E-80E4-373D43260221}"/>
              </a:ext>
            </a:extLst>
          </p:cNvPr>
          <p:cNvSpPr>
            <a:spLocks noGrp="1"/>
          </p:cNvSpPr>
          <p:nvPr>
            <p:ph type="body" idx="1"/>
          </p:nvPr>
        </p:nvSpPr>
        <p:spPr>
          <a:xfrm>
            <a:off x="3499007" y="545335"/>
            <a:ext cx="8086378" cy="5657572"/>
          </a:xfrm>
        </p:spPr>
        <p:txBody>
          <a:bodyPr>
            <a:noAutofit/>
          </a:bodyPr>
          <a:lstStyle/>
          <a:p>
            <a:pPr marL="457200">
              <a:lnSpc>
                <a:spcPct val="107000"/>
              </a:lnSpc>
              <a:spcAft>
                <a:spcPts val="0"/>
              </a:spcAft>
            </a:pPr>
            <a:r>
              <a:rPr lang="en-GB" sz="3200" dirty="0">
                <a:latin typeface="Calibri" panose="020F0502020204030204" pitchFamily="34" charset="0"/>
                <a:ea typeface="Calibri" panose="020F0502020204030204" pitchFamily="34" charset="0"/>
                <a:cs typeface="Calibri" panose="020F0502020204030204" pitchFamily="34" charset="0"/>
              </a:rPr>
              <a:t>‘History doesn't excuse us, but it explains the conditions in which the interpretive process is occurring: what concepts I have at my disposal, how I am positioned vis- à- vis the “deep rules” of my milieu, and, most importantly, what of my own history is at stake as I try to make sense of new events.’ </a:t>
            </a:r>
          </a:p>
          <a:p>
            <a:pPr marL="457200">
              <a:lnSpc>
                <a:spcPct val="107000"/>
              </a:lnSpc>
              <a:spcAft>
                <a:spcPts val="0"/>
              </a:spcAft>
            </a:pPr>
            <a:br>
              <a:rPr lang="en-GB" sz="2800" dirty="0">
                <a:latin typeface="Calibri" panose="020F0502020204030204" pitchFamily="34" charset="0"/>
                <a:ea typeface="Calibri" panose="020F0502020204030204" pitchFamily="34" charset="0"/>
                <a:cs typeface="Calibri" panose="020F0502020204030204" pitchFamily="34" charset="0"/>
              </a:rPr>
            </a:br>
            <a:endParaRPr lang="en-GB" sz="2800" dirty="0">
              <a:latin typeface="Calibri" panose="020F0502020204030204" pitchFamily="34" charset="0"/>
              <a:ea typeface="Calibri" panose="020F0502020204030204" pitchFamily="34" charset="0"/>
              <a:cs typeface="Calibri" panose="020F0502020204030204" pitchFamily="34" charset="0"/>
            </a:endParaRPr>
          </a:p>
          <a:p>
            <a:pPr marL="457200">
              <a:lnSpc>
                <a:spcPct val="107000"/>
              </a:lnSpc>
              <a:spcAft>
                <a:spcPts val="0"/>
              </a:spcAft>
            </a:pPr>
            <a:r>
              <a:rPr lang="en-GB" sz="2800" dirty="0">
                <a:latin typeface="Calibri" panose="020F0502020204030204" pitchFamily="34" charset="0"/>
                <a:ea typeface="Calibri" panose="020F0502020204030204" pitchFamily="34" charset="0"/>
                <a:cs typeface="Calibri" panose="020F0502020204030204" pitchFamily="34" charset="0"/>
              </a:rPr>
              <a:t>Linda Martin </a:t>
            </a:r>
            <a:r>
              <a:rPr lang="en-GB" sz="2800" dirty="0" err="1">
                <a:latin typeface="Calibri" panose="020F0502020204030204" pitchFamily="34" charset="0"/>
                <a:ea typeface="Calibri" panose="020F0502020204030204" pitchFamily="34" charset="0"/>
                <a:cs typeface="Calibri" panose="020F0502020204030204" pitchFamily="34" charset="0"/>
              </a:rPr>
              <a:t>Alcoff</a:t>
            </a:r>
            <a:r>
              <a:rPr lang="en-GB" sz="2800" dirty="0">
                <a:latin typeface="Calibri" panose="020F0502020204030204" pitchFamily="34" charset="0"/>
                <a:ea typeface="Calibri" panose="020F0502020204030204" pitchFamily="34" charset="0"/>
                <a:cs typeface="Calibri" panose="020F0502020204030204" pitchFamily="34" charset="0"/>
              </a:rPr>
              <a:t>, The Future of Whiteness 2015</a:t>
            </a:r>
            <a:endParaRPr lang="en-GB" sz="2800" dirty="0"/>
          </a:p>
        </p:txBody>
      </p:sp>
      <p:sp>
        <p:nvSpPr>
          <p:cNvPr id="4" name="Text Placeholder 3">
            <a:extLst>
              <a:ext uri="{FF2B5EF4-FFF2-40B4-BE49-F238E27FC236}">
                <a16:creationId xmlns:a16="http://schemas.microsoft.com/office/drawing/2014/main" id="{1C2B1362-7418-45A1-8D1F-CFDC992C04E4}"/>
              </a:ext>
            </a:extLst>
          </p:cNvPr>
          <p:cNvSpPr>
            <a:spLocks noGrp="1"/>
          </p:cNvSpPr>
          <p:nvPr>
            <p:ph type="body" idx="13"/>
          </p:nvPr>
        </p:nvSpPr>
        <p:spPr/>
        <p:txBody>
          <a:bodyPr>
            <a:normAutofit/>
          </a:bodyPr>
          <a:lstStyle/>
          <a:p>
            <a:r>
              <a:rPr lang="en-GB" sz="2800" dirty="0"/>
              <a:t>Why is it important to look at History</a:t>
            </a:r>
          </a:p>
        </p:txBody>
      </p:sp>
    </p:spTree>
    <p:extLst>
      <p:ext uri="{BB962C8B-B14F-4D97-AF65-F5344CB8AC3E}">
        <p14:creationId xmlns:p14="http://schemas.microsoft.com/office/powerpoint/2010/main" val="455634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2674A-D0C3-4A9D-BBD2-E9E1367ADCD3}"/>
              </a:ext>
            </a:extLst>
          </p:cNvPr>
          <p:cNvSpPr>
            <a:spLocks noGrp="1"/>
          </p:cNvSpPr>
          <p:nvPr>
            <p:ph type="title"/>
          </p:nvPr>
        </p:nvSpPr>
        <p:spPr>
          <a:xfrm>
            <a:off x="3590693" y="365125"/>
            <a:ext cx="8274473" cy="1325563"/>
          </a:xfrm>
        </p:spPr>
        <p:txBody>
          <a:bodyPr>
            <a:normAutofit fontScale="90000"/>
          </a:bodyPr>
          <a:lstStyle/>
          <a:p>
            <a:pPr algn="ctr"/>
            <a:r>
              <a:rPr lang="en-GB" dirty="0"/>
              <a:t>‘Cheddar man’ reminding us that those who lived in Britain were not always white!</a:t>
            </a:r>
          </a:p>
        </p:txBody>
      </p:sp>
      <p:sp>
        <p:nvSpPr>
          <p:cNvPr id="4" name="Text Placeholder 3">
            <a:extLst>
              <a:ext uri="{FF2B5EF4-FFF2-40B4-BE49-F238E27FC236}">
                <a16:creationId xmlns:a16="http://schemas.microsoft.com/office/drawing/2014/main" id="{68285F0A-5100-4543-B084-B91397F95DB1}"/>
              </a:ext>
            </a:extLst>
          </p:cNvPr>
          <p:cNvSpPr>
            <a:spLocks noGrp="1"/>
          </p:cNvSpPr>
          <p:nvPr>
            <p:ph type="body" idx="13"/>
          </p:nvPr>
        </p:nvSpPr>
        <p:spPr/>
        <p:txBody>
          <a:bodyPr>
            <a:normAutofit/>
          </a:bodyPr>
          <a:lstStyle/>
          <a:p>
            <a:r>
              <a:rPr lang="en-GB" sz="3200" dirty="0"/>
              <a:t>‘CHEDDAR MAN’</a:t>
            </a:r>
          </a:p>
        </p:txBody>
      </p:sp>
      <p:pic>
        <p:nvPicPr>
          <p:cNvPr id="1026" name="Picture 2" descr="Cheddar Man shows white skin could be a recent phenomenon">
            <a:extLst>
              <a:ext uri="{FF2B5EF4-FFF2-40B4-BE49-F238E27FC236}">
                <a16:creationId xmlns:a16="http://schemas.microsoft.com/office/drawing/2014/main" id="{63E36337-4776-4040-97EE-0A549EC6560F}"/>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tretch>
            <a:fillRect/>
          </a:stretch>
        </p:blipFill>
        <p:spPr bwMode="auto">
          <a:xfrm>
            <a:off x="3609370" y="1827126"/>
            <a:ext cx="8293151" cy="4665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641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296" name="Picture 4" descr="Image result for slave market images">
            <a:extLst>
              <a:ext uri="{FF2B5EF4-FFF2-40B4-BE49-F238E27FC236}">
                <a16:creationId xmlns:a16="http://schemas.microsoft.com/office/drawing/2014/main" id="{A2BB7907-5D20-44BD-A8D9-28444F9008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348" r="13175" b="1"/>
          <a:stretch/>
        </p:blipFill>
        <p:spPr bwMode="auto">
          <a:xfrm>
            <a:off x="-11909" y="10"/>
            <a:ext cx="6324601"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75">
            <a:extLst>
              <a:ext uri="{FF2B5EF4-FFF2-40B4-BE49-F238E27FC236}">
                <a16:creationId xmlns:a16="http://schemas.microsoft.com/office/drawing/2014/main" id="{19AE98B8-B73A-4724-B639-017087F923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C9EE149-75C3-4CDB-AF6F-6D0E9550417C}"/>
              </a:ext>
            </a:extLst>
          </p:cNvPr>
          <p:cNvSpPr>
            <a:spLocks noGrp="1"/>
          </p:cNvSpPr>
          <p:nvPr>
            <p:ph type="title"/>
          </p:nvPr>
        </p:nvSpPr>
        <p:spPr>
          <a:xfrm>
            <a:off x="6324601" y="488786"/>
            <a:ext cx="5513831" cy="5655982"/>
          </a:xfrm>
        </p:spPr>
        <p:txBody>
          <a:bodyPr>
            <a:normAutofit/>
          </a:bodyPr>
          <a:lstStyle/>
          <a:p>
            <a:r>
              <a:rPr lang="en-GB" sz="3200" dirty="0">
                <a:solidFill>
                  <a:srgbClr val="000000"/>
                </a:solidFill>
              </a:rPr>
              <a:t>Colonisation, which started in the fifteenth century, led to the iniquitous slave trade which started in late 16</a:t>
            </a:r>
            <a:r>
              <a:rPr lang="en-GB" sz="3200" baseline="30000" dirty="0">
                <a:solidFill>
                  <a:srgbClr val="000000"/>
                </a:solidFill>
              </a:rPr>
              <a:t>th</a:t>
            </a:r>
            <a:r>
              <a:rPr lang="en-GB" sz="3200" dirty="0">
                <a:solidFill>
                  <a:srgbClr val="000000"/>
                </a:solidFill>
              </a:rPr>
              <a:t> century and did not end until the early 19</a:t>
            </a:r>
            <a:r>
              <a:rPr lang="en-GB" sz="3200" baseline="30000" dirty="0">
                <a:solidFill>
                  <a:srgbClr val="000000"/>
                </a:solidFill>
              </a:rPr>
              <a:t>th</a:t>
            </a:r>
            <a:r>
              <a:rPr lang="en-GB" sz="3200" dirty="0">
                <a:solidFill>
                  <a:srgbClr val="000000"/>
                </a:solidFill>
              </a:rPr>
              <a:t> century. </a:t>
            </a:r>
            <a:br>
              <a:rPr lang="en-GB" sz="3200" dirty="0">
                <a:solidFill>
                  <a:srgbClr val="000000"/>
                </a:solidFill>
              </a:rPr>
            </a:br>
            <a:br>
              <a:rPr lang="en-GB" sz="3200" dirty="0">
                <a:solidFill>
                  <a:srgbClr val="000000"/>
                </a:solidFill>
              </a:rPr>
            </a:br>
            <a:r>
              <a:rPr lang="en-GB" sz="3200" dirty="0">
                <a:solidFill>
                  <a:srgbClr val="000000"/>
                </a:solidFill>
              </a:rPr>
              <a:t>We are still benefitting from this lucrative trade.</a:t>
            </a:r>
          </a:p>
        </p:txBody>
      </p:sp>
    </p:spTree>
    <p:extLst>
      <p:ext uri="{BB962C8B-B14F-4D97-AF65-F5344CB8AC3E}">
        <p14:creationId xmlns:p14="http://schemas.microsoft.com/office/powerpoint/2010/main" val="1222517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4F005E-A12D-4953-ADA3-CD9CC3B4BC31}"/>
              </a:ext>
            </a:extLst>
          </p:cNvPr>
          <p:cNvSpPr>
            <a:spLocks noGrp="1"/>
          </p:cNvSpPr>
          <p:nvPr>
            <p:ph type="title"/>
          </p:nvPr>
        </p:nvSpPr>
        <p:spPr/>
        <p:txBody>
          <a:bodyPr>
            <a:normAutofit/>
          </a:bodyPr>
          <a:lstStyle/>
          <a:p>
            <a:br>
              <a:rPr lang="en-GB" sz="4000" dirty="0"/>
            </a:br>
            <a:endParaRPr lang="en-GB" sz="4000" dirty="0"/>
          </a:p>
        </p:txBody>
      </p:sp>
      <p:sp>
        <p:nvSpPr>
          <p:cNvPr id="3" name="Text Placeholder 2">
            <a:extLst>
              <a:ext uri="{FF2B5EF4-FFF2-40B4-BE49-F238E27FC236}">
                <a16:creationId xmlns:a16="http://schemas.microsoft.com/office/drawing/2014/main" id="{7183732A-515B-466E-A340-BE99C4837B12}"/>
              </a:ext>
            </a:extLst>
          </p:cNvPr>
          <p:cNvSpPr>
            <a:spLocks noGrp="1"/>
          </p:cNvSpPr>
          <p:nvPr>
            <p:ph type="body" idx="13"/>
          </p:nvPr>
        </p:nvSpPr>
        <p:spPr>
          <a:xfrm>
            <a:off x="1010907" y="2354966"/>
            <a:ext cx="2122584" cy="2070730"/>
          </a:xfrm>
        </p:spPr>
        <p:txBody>
          <a:bodyPr>
            <a:noAutofit/>
          </a:bodyPr>
          <a:lstStyle/>
          <a:p>
            <a:br>
              <a:rPr lang="en-GB" sz="2400" dirty="0"/>
            </a:br>
            <a:r>
              <a:rPr lang="en-GB" sz="2400" dirty="0"/>
              <a:t>A </a:t>
            </a:r>
            <a:r>
              <a:rPr lang="en-GB" sz="2400" dirty="0" err="1"/>
              <a:t>diagramme</a:t>
            </a:r>
            <a:r>
              <a:rPr lang="en-GB" sz="2400" dirty="0"/>
              <a:t> of how slaves should be carried in </a:t>
            </a:r>
            <a:r>
              <a:rPr lang="en-GB" sz="2400" dirty="0" err="1"/>
              <a:t>shios</a:t>
            </a:r>
            <a:r>
              <a:rPr lang="en-GB" sz="2400" dirty="0"/>
              <a:t> like cargo. </a:t>
            </a:r>
          </a:p>
        </p:txBody>
      </p:sp>
      <p:pic>
        <p:nvPicPr>
          <p:cNvPr id="6" name="Picture 5" descr="slave ship, interior of slave ship, the slave trade, black history, slavery">
            <a:extLst>
              <a:ext uri="{FF2B5EF4-FFF2-40B4-BE49-F238E27FC236}">
                <a16:creationId xmlns:a16="http://schemas.microsoft.com/office/drawing/2014/main" id="{93EC7C59-B106-4579-A871-45AB719F114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9104" y="231648"/>
            <a:ext cx="8522208" cy="6400800"/>
          </a:xfrm>
          <a:prstGeom prst="rect">
            <a:avLst/>
          </a:prstGeom>
          <a:noFill/>
          <a:ln>
            <a:noFill/>
          </a:ln>
        </p:spPr>
      </p:pic>
    </p:spTree>
    <p:extLst>
      <p:ext uri="{BB962C8B-B14F-4D97-AF65-F5344CB8AC3E}">
        <p14:creationId xmlns:p14="http://schemas.microsoft.com/office/powerpoint/2010/main" val="355321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A9C9882-CC48-4D7D-AC6C-C5865F8BA670}"/>
              </a:ext>
            </a:extLst>
          </p:cNvPr>
          <p:cNvSpPr>
            <a:spLocks noGrp="1"/>
          </p:cNvSpPr>
          <p:nvPr>
            <p:ph type="body" idx="1"/>
          </p:nvPr>
        </p:nvSpPr>
        <p:spPr>
          <a:xfrm>
            <a:off x="3744667" y="412893"/>
            <a:ext cx="8086378" cy="5793304"/>
          </a:xfrm>
        </p:spPr>
        <p:txBody>
          <a:bodyPr>
            <a:normAutofit fontScale="92500" lnSpcReduction="20000"/>
          </a:bodyPr>
          <a:lstStyle/>
          <a:p>
            <a:endParaRPr lang="en-GB" dirty="0"/>
          </a:p>
          <a:p>
            <a:r>
              <a:rPr lang="en-GB" sz="3200" dirty="0"/>
              <a:t>In 1850, Emerson, a famous Unitarian and </a:t>
            </a:r>
          </a:p>
          <a:p>
            <a:r>
              <a:rPr lang="en-GB" sz="3200" dirty="0"/>
              <a:t>Dean of Harvard University, wrote in his </a:t>
            </a:r>
          </a:p>
          <a:p>
            <a:r>
              <a:rPr lang="en-GB" sz="3200" dirty="0"/>
              <a:t>diary that ‘the black man’: </a:t>
            </a:r>
          </a:p>
          <a:p>
            <a:endParaRPr lang="en-GB" sz="3200" dirty="0"/>
          </a:p>
          <a:p>
            <a:r>
              <a:rPr lang="en-GB" sz="3200" dirty="0"/>
              <a:t>‘is created on a lower plane than the white, and eats men and kidnaps and tortures if he can. The Negro is reactionary merely in his successes and there is no origination with him in mental and moral sphere’</a:t>
            </a:r>
          </a:p>
          <a:p>
            <a:endParaRPr lang="en-GB" dirty="0"/>
          </a:p>
          <a:p>
            <a:r>
              <a:rPr lang="en-GB" sz="3200" dirty="0"/>
              <a:t>Emerson regarded himself as a ‘double distilled Englishman’ and said </a:t>
            </a:r>
            <a:r>
              <a:rPr lang="en-US" sz="3200" dirty="0"/>
              <a:t>immigration to the USA should be restricted to ‘Anglo Saxons.’</a:t>
            </a:r>
            <a:endParaRPr lang="en-GB" sz="3200" dirty="0"/>
          </a:p>
          <a:p>
            <a:endParaRPr lang="en-GB" dirty="0"/>
          </a:p>
        </p:txBody>
      </p:sp>
      <p:sp>
        <p:nvSpPr>
          <p:cNvPr id="4" name="Text Placeholder 3">
            <a:extLst>
              <a:ext uri="{FF2B5EF4-FFF2-40B4-BE49-F238E27FC236}">
                <a16:creationId xmlns:a16="http://schemas.microsoft.com/office/drawing/2014/main" id="{F72BD449-C055-42FD-A9E1-80848F265F0E}"/>
              </a:ext>
            </a:extLst>
          </p:cNvPr>
          <p:cNvSpPr>
            <a:spLocks noGrp="1"/>
          </p:cNvSpPr>
          <p:nvPr>
            <p:ph type="body" idx="13"/>
          </p:nvPr>
        </p:nvSpPr>
        <p:spPr/>
        <p:txBody>
          <a:bodyPr>
            <a:normAutofit/>
          </a:bodyPr>
          <a:lstStyle/>
          <a:p>
            <a:r>
              <a:rPr lang="en-GB" sz="2800" dirty="0"/>
              <a:t>Ralph Waldo Emerson</a:t>
            </a:r>
          </a:p>
        </p:txBody>
      </p:sp>
      <p:pic>
        <p:nvPicPr>
          <p:cNvPr id="5" name="Picture 4" descr="A black and white photo of a person&#10;&#10;Description automatically generated">
            <a:extLst>
              <a:ext uri="{FF2B5EF4-FFF2-40B4-BE49-F238E27FC236}">
                <a16:creationId xmlns:a16="http://schemas.microsoft.com/office/drawing/2014/main" id="{03F07577-2D09-4F33-97FA-0CB26BC7F03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424362" y="263631"/>
            <a:ext cx="1493128" cy="1967778"/>
          </a:xfrm>
          <a:prstGeom prst="rect">
            <a:avLst/>
          </a:prstGeom>
        </p:spPr>
      </p:pic>
    </p:spTree>
    <p:extLst>
      <p:ext uri="{BB962C8B-B14F-4D97-AF65-F5344CB8AC3E}">
        <p14:creationId xmlns:p14="http://schemas.microsoft.com/office/powerpoint/2010/main" val="1041271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B775B-EDEE-4298-A9E9-DC38465581B3}"/>
              </a:ext>
            </a:extLst>
          </p:cNvPr>
          <p:cNvSpPr>
            <a:spLocks noGrp="1"/>
          </p:cNvSpPr>
          <p:nvPr>
            <p:ph type="title" idx="4294967295"/>
          </p:nvPr>
        </p:nvSpPr>
        <p:spPr>
          <a:xfrm>
            <a:off x="3557240" y="409575"/>
            <a:ext cx="8318810" cy="1325563"/>
          </a:xfrm>
        </p:spPr>
        <p:txBody>
          <a:bodyPr>
            <a:noAutofit/>
          </a:bodyPr>
          <a:lstStyle/>
          <a:p>
            <a:r>
              <a:rPr lang="en-US" sz="3600" dirty="0"/>
              <a:t>Francis </a:t>
            </a:r>
            <a:r>
              <a:rPr lang="en-US" sz="3600" dirty="0" err="1"/>
              <a:t>Amasa</a:t>
            </a:r>
            <a:r>
              <a:rPr lang="en-US" sz="3600" dirty="0"/>
              <a:t> Walker, an economist, statistician, journalist, educator and military officer said:</a:t>
            </a:r>
            <a:br>
              <a:rPr lang="en-GB" sz="3600" dirty="0"/>
            </a:br>
            <a:endParaRPr lang="en-GB" sz="3600" dirty="0"/>
          </a:p>
        </p:txBody>
      </p:sp>
      <p:pic>
        <p:nvPicPr>
          <p:cNvPr id="4098" name="Picture 2" descr="Francis A Walker MIT 2.jpg">
            <a:extLst>
              <a:ext uri="{FF2B5EF4-FFF2-40B4-BE49-F238E27FC236}">
                <a16:creationId xmlns:a16="http://schemas.microsoft.com/office/drawing/2014/main" id="{8C0F1814-90FD-49F0-AB9F-18E1EC0CC0D6}"/>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520262" y="1386553"/>
            <a:ext cx="3036978" cy="408489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FF0307B-C2CA-4F01-A3B9-19B349803B36}"/>
              </a:ext>
            </a:extLst>
          </p:cNvPr>
          <p:cNvSpPr/>
          <p:nvPr/>
        </p:nvSpPr>
        <p:spPr>
          <a:xfrm>
            <a:off x="3310759" y="1645547"/>
            <a:ext cx="8565291" cy="5212453"/>
          </a:xfrm>
          <a:prstGeom prst="rect">
            <a:avLst/>
          </a:prstGeom>
        </p:spPr>
        <p:txBody>
          <a:bodyPr wrap="square">
            <a:spAutoFit/>
          </a:bodyPr>
          <a:lstStyle/>
          <a:p>
            <a:pPr marL="457200">
              <a:lnSpc>
                <a:spcPct val="107000"/>
              </a:lnSpc>
              <a:spcAft>
                <a:spcPts val="0"/>
              </a:spcAft>
            </a:pPr>
            <a:r>
              <a:rPr lang="en-GB" sz="3200" dirty="0">
                <a:latin typeface="Calibri" panose="020F0502020204030204" pitchFamily="34" charset="0"/>
                <a:ea typeface="Times New Roman" panose="02020603050405020304" pitchFamily="18" charset="0"/>
                <a:cs typeface="Calibri" panose="020F0502020204030204" pitchFamily="34" charset="0"/>
              </a:rPr>
              <a:t>‘There is no reason why every foul and stagnant pool of population in Europe, which no breath of intellectual or industrial life has stirred for ages, should not be decanted upon our soil. Hard times here may momentarily check the flow; but it will not be permanently stopped so long as any difference of economic level exists between our population and that of the most degraded communities abroad’ </a:t>
            </a:r>
            <a:endParaRPr lang="en-GB" sz="2400" dirty="0">
              <a:latin typeface="Calibri" panose="020F0502020204030204" pitchFamily="34" charset="0"/>
              <a:ea typeface="Times New Roman" panose="02020603050405020304" pitchFamily="18" charset="0"/>
              <a:cs typeface="Calibri" panose="020F0502020204030204" pitchFamily="34" charset="0"/>
            </a:endParaRPr>
          </a:p>
          <a:p>
            <a:pPr marL="457200" algn="r">
              <a:lnSpc>
                <a:spcPct val="107000"/>
              </a:lnSpc>
              <a:spcAft>
                <a:spcPts val="0"/>
              </a:spcAft>
            </a:pPr>
            <a:r>
              <a:rPr lang="en-GB" sz="2400" dirty="0">
                <a:latin typeface="Calibri" panose="020F0502020204030204" pitchFamily="34" charset="0"/>
                <a:ea typeface="Times New Roman" panose="02020603050405020304" pitchFamily="18" charset="0"/>
                <a:cs typeface="Calibri" panose="020F0502020204030204" pitchFamily="34" charset="0"/>
              </a:rPr>
              <a:t>(</a:t>
            </a:r>
            <a:r>
              <a:rPr lang="en-GB" sz="2400" dirty="0">
                <a:latin typeface="Calibri" panose="020F0502020204030204" pitchFamily="34" charset="0"/>
                <a:ea typeface="Times New Roman" panose="02020603050405020304" pitchFamily="18" charset="0"/>
                <a:cs typeface="Calibri" panose="020F0502020204030204" pitchFamily="34" charset="0"/>
                <a:hlinkClick r:id="rId3" tooltip="Walker, 1896 #464"/>
              </a:rPr>
              <a:t>Walker, 1896:822</a:t>
            </a:r>
            <a:r>
              <a:rPr lang="en-GB" sz="2400" dirty="0">
                <a:latin typeface="Calibri" panose="020F0502020204030204" pitchFamily="34" charset="0"/>
                <a:ea typeface="Times New Roman" panose="02020603050405020304" pitchFamily="18" charset="0"/>
                <a:cs typeface="Calibri" panose="020F0502020204030204" pitchFamily="34" charset="0"/>
              </a:rPr>
              <a:t>)</a:t>
            </a:r>
            <a:endParaRPr lang="en-GB"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168239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1413</TotalTime>
  <Words>1419</Words>
  <Application>Microsoft Office PowerPoint</Application>
  <PresentationFormat>Widescreen</PresentationFormat>
  <Paragraphs>102</Paragraphs>
  <Slides>21</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Symbol</vt:lpstr>
      <vt:lpstr>Times New Roman</vt:lpstr>
      <vt:lpstr>Office Theme</vt:lpstr>
      <vt:lpstr>White Privilege Unmasked</vt:lpstr>
      <vt:lpstr>What we will cover today</vt:lpstr>
      <vt:lpstr>What does ‘white’ mean?</vt:lpstr>
      <vt:lpstr>PowerPoint Presentation</vt:lpstr>
      <vt:lpstr>‘Cheddar man’ reminding us that those who lived in Britain were not always white!</vt:lpstr>
      <vt:lpstr>Colonisation, which started in the fifteenth century, led to the iniquitous slave trade which started in late 16th century and did not end until the early 19th century.   We are still benefitting from this lucrative trade.</vt:lpstr>
      <vt:lpstr> </vt:lpstr>
      <vt:lpstr>PowerPoint Presentation</vt:lpstr>
      <vt:lpstr>Francis Amasa Walker, an economist, statistician, journalist, educator and military officer said: </vt:lpstr>
      <vt:lpstr>PowerPoint Presentation</vt:lpstr>
      <vt:lpstr>Some of the Measures to Try to Curb Racism</vt:lpstr>
      <vt:lpstr>Institutional Racism</vt:lpstr>
      <vt:lpstr>PowerPoint Presentation</vt:lpstr>
      <vt:lpstr>PowerPoint Presentation</vt:lpstr>
      <vt:lpstr>PowerPoint Presentation</vt:lpstr>
      <vt:lpstr>If you are white, how do you benefit? If you are not white how do you see white people benefitting?</vt:lpstr>
      <vt:lpstr>PowerPoint Presentation</vt:lpstr>
      <vt:lpstr>PowerPoint Presentation</vt:lpstr>
      <vt:lpstr>White Awareness Model</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Privilege Unmasked</dc:title>
  <dc:creator>Judy Ryde</dc:creator>
  <cp:lastModifiedBy>Judy Ryde</cp:lastModifiedBy>
  <cp:revision>1</cp:revision>
  <dcterms:created xsi:type="dcterms:W3CDTF">2020-04-06T13:45:05Z</dcterms:created>
  <dcterms:modified xsi:type="dcterms:W3CDTF">2020-04-08T09:46:53Z</dcterms:modified>
</cp:coreProperties>
</file>